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751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614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233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113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963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837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862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016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3752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6116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206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DE69C-DB1E-4AB0-9CC5-361F8AB47589}" type="datetimeFigureOut">
              <a:rPr lang="es-CO" smtClean="0"/>
              <a:t>04/06/2014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90616-50B7-4D56-8D3F-F1E80099E5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556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Semestral de tecnología 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Hecho por:</a:t>
            </a:r>
          </a:p>
          <a:p>
            <a:r>
              <a:rPr lang="es-CO" dirty="0" smtClean="0"/>
              <a:t>Mariana Jaramillo Gómez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50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istemas\AppData\Local\Microsoft\Windows\Temporary Internet Files\Content.IE5\05OD6IC8\MC90043257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22108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1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istemas\AppData\Local\Microsoft\Windows\Temporary Internet Files\Content.IE5\05OD6IC8\MC90043257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589240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089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979712" y="692696"/>
            <a:ext cx="5040560" cy="525658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Elipse"/>
          <p:cNvSpPr/>
          <p:nvPr/>
        </p:nvSpPr>
        <p:spPr>
          <a:xfrm>
            <a:off x="4319972" y="3068960"/>
            <a:ext cx="324036" cy="3600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" name="4 Conector recto de flecha"/>
          <p:cNvCxnSpPr/>
          <p:nvPr/>
        </p:nvCxnSpPr>
        <p:spPr>
          <a:xfrm flipV="1">
            <a:off x="4481990" y="1412776"/>
            <a:ext cx="0" cy="18362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>
            <a:stCxn id="3" idx="6"/>
          </p:cNvCxnSpPr>
          <p:nvPr/>
        </p:nvCxnSpPr>
        <p:spPr>
          <a:xfrm>
            <a:off x="4644008" y="3248980"/>
            <a:ext cx="108012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C:\Users\Sistemas\AppData\Local\Microsoft\Windows\Temporary Internet Files\Content.IE5\5QG2FK6C\MC90043706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246" y="794031"/>
            <a:ext cx="673364" cy="67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Sistemas\AppData\Local\Microsoft\Windows\Temporary Internet Files\Content.IE5\05OD6IC8\MC90043705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90523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Sistemas\AppData\Local\Microsoft\Windows\Temporary Internet Files\Content.IE5\5QG2FK6C\MC90043705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8366"/>
            <a:ext cx="785242" cy="785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Sistemas\AppData\Local\Microsoft\Windows\Temporary Internet Files\Content.IE5\05OD6IC8\MC900437055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370" y="5182040"/>
            <a:ext cx="767240" cy="767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04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175" y="785813"/>
            <a:ext cx="5072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Elipse"/>
          <p:cNvSpPr/>
          <p:nvPr/>
        </p:nvSpPr>
        <p:spPr>
          <a:xfrm>
            <a:off x="4319972" y="3068960"/>
            <a:ext cx="324036" cy="3600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" name="3 Conector recto de flecha"/>
          <p:cNvCxnSpPr/>
          <p:nvPr/>
        </p:nvCxnSpPr>
        <p:spPr>
          <a:xfrm flipV="1">
            <a:off x="4481990" y="1412776"/>
            <a:ext cx="0" cy="18362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 de flecha"/>
          <p:cNvCxnSpPr/>
          <p:nvPr/>
        </p:nvCxnSpPr>
        <p:spPr>
          <a:xfrm>
            <a:off x="4481990" y="3273641"/>
            <a:ext cx="0" cy="13321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Sistemas\AppData\Local\Microsoft\Windows\Temporary Internet Files\Content.IE5\5QG2FK6C\MC900437061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246" y="794031"/>
            <a:ext cx="673364" cy="67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istemas\AppData\Local\Microsoft\Windows\Temporary Internet Files\Content.IE5\05OD6IC8\MC90043705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90523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Sistemas\AppData\Local\Microsoft\Windows\Temporary Internet Files\Content.IE5\5QG2FK6C\MC900437058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8366"/>
            <a:ext cx="785242" cy="785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:\Users\Sistemas\AppData\Local\Microsoft\Windows\Temporary Internet Files\Content.IE5\05OD6IC8\MC900437055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370" y="5182040"/>
            <a:ext cx="767240" cy="767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80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979712" y="692696"/>
            <a:ext cx="5040560" cy="525658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Elipse"/>
          <p:cNvSpPr/>
          <p:nvPr/>
        </p:nvSpPr>
        <p:spPr>
          <a:xfrm>
            <a:off x="4319972" y="3068960"/>
            <a:ext cx="324036" cy="3600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" name="3 Conector recto de flecha"/>
          <p:cNvCxnSpPr/>
          <p:nvPr/>
        </p:nvCxnSpPr>
        <p:spPr>
          <a:xfrm flipV="1">
            <a:off x="4481990" y="1412776"/>
            <a:ext cx="0" cy="18362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 de flecha"/>
          <p:cNvCxnSpPr/>
          <p:nvPr/>
        </p:nvCxnSpPr>
        <p:spPr>
          <a:xfrm flipH="1" flipV="1">
            <a:off x="3347864" y="3265271"/>
            <a:ext cx="1097008" cy="170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Sistemas\AppData\Local\Microsoft\Windows\Temporary Internet Files\Content.IE5\5QG2FK6C\MC90043706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246" y="794031"/>
            <a:ext cx="673364" cy="67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istemas\AppData\Local\Microsoft\Windows\Temporary Internet Files\Content.IE5\05OD6IC8\MC90043705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90523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Sistemas\AppData\Local\Microsoft\Windows\Temporary Internet Files\Content.IE5\5QG2FK6C\MC90043705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8366"/>
            <a:ext cx="785242" cy="785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:\Users\Sistemas\AppData\Local\Microsoft\Windows\Temporary Internet Files\Content.IE5\05OD6IC8\MC900437055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370" y="5182040"/>
            <a:ext cx="767240" cy="767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62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2008648" y="794031"/>
            <a:ext cx="5040560" cy="525658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Elipse"/>
          <p:cNvSpPr/>
          <p:nvPr/>
        </p:nvSpPr>
        <p:spPr>
          <a:xfrm>
            <a:off x="4319972" y="3068960"/>
            <a:ext cx="324036" cy="3600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" name="3 Conector recto de flecha"/>
          <p:cNvCxnSpPr/>
          <p:nvPr/>
        </p:nvCxnSpPr>
        <p:spPr>
          <a:xfrm flipV="1">
            <a:off x="4481990" y="1412776"/>
            <a:ext cx="0" cy="18362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 de flecha"/>
          <p:cNvCxnSpPr>
            <a:stCxn id="3" idx="0"/>
          </p:cNvCxnSpPr>
          <p:nvPr/>
        </p:nvCxnSpPr>
        <p:spPr>
          <a:xfrm flipV="1">
            <a:off x="4481990" y="2204865"/>
            <a:ext cx="0" cy="86409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Sistemas\AppData\Local\Microsoft\Windows\Temporary Internet Files\Content.IE5\5QG2FK6C\MC90043706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246" y="794031"/>
            <a:ext cx="673364" cy="67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istemas\AppData\Local\Microsoft\Windows\Temporary Internet Files\Content.IE5\05OD6IC8\MC90043705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90523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Sistemas\AppData\Local\Microsoft\Windows\Temporary Internet Files\Content.IE5\5QG2FK6C\MC90043705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8366"/>
            <a:ext cx="785242" cy="785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:\Users\Sistemas\AppData\Local\Microsoft\Windows\Temporary Internet Files\Content.IE5\05OD6IC8\MC900437055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370" y="5182040"/>
            <a:ext cx="767240" cy="767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28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979712" y="692696"/>
            <a:ext cx="5040560" cy="525658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Elipse"/>
          <p:cNvSpPr/>
          <p:nvPr/>
        </p:nvSpPr>
        <p:spPr>
          <a:xfrm>
            <a:off x="4319972" y="3068960"/>
            <a:ext cx="324036" cy="3600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" name="3 Conector recto de flecha"/>
          <p:cNvCxnSpPr/>
          <p:nvPr/>
        </p:nvCxnSpPr>
        <p:spPr>
          <a:xfrm flipV="1">
            <a:off x="4481990" y="1412776"/>
            <a:ext cx="0" cy="18362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 de flecha"/>
          <p:cNvCxnSpPr>
            <a:stCxn id="3" idx="7"/>
          </p:cNvCxnSpPr>
          <p:nvPr/>
        </p:nvCxnSpPr>
        <p:spPr>
          <a:xfrm flipV="1">
            <a:off x="4596554" y="2492896"/>
            <a:ext cx="587514" cy="62879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Sistemas\AppData\Local\Microsoft\Windows\Temporary Internet Files\Content.IE5\5QG2FK6C\MC90043706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246" y="794031"/>
            <a:ext cx="673364" cy="67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istemas\AppData\Local\Microsoft\Windows\Temporary Internet Files\Content.IE5\05OD6IC8\MC90043705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90523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Sistemas\AppData\Local\Microsoft\Windows\Temporary Internet Files\Content.IE5\5QG2FK6C\MC90043705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8366"/>
            <a:ext cx="785242" cy="785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:\Users\Sistemas\AppData\Local\Microsoft\Windows\Temporary Internet Files\Content.IE5\05OD6IC8\MC900437055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370" y="5182040"/>
            <a:ext cx="767240" cy="767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52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1.gstatic.com/images?q=tbn:ANd9GcRNQLGn_D-IW5YqeOdwH_J2LxRYYL7fQCO5_8pvS05I_BxFFmiB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" y="26193"/>
            <a:ext cx="9097898" cy="6834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data:image/jpeg;base64,/9j/4AAQSkZJRgABAQAAAQABAAD/2wCEAAkGBxMSEhQUExQVFhUXGB8aGBgYFiAeHxwiIRseIh4gIR4fHygiHSIlIh4iIzUiJSkrMi4xHR8zODYsNygtLisBCgoKDg0OGxAQGy8mICQ0LCwyLDQsLCwsLzQsLCwsLCwsLCwsLCwsLCwsLCwsLCwsLCwsLCwsLCwsLCwsLCwsLP/AABEIAHQAhgMBEQACEQEDEQH/xAAcAAACAwEBAQEAAAAAAAAAAAAFBwAEBgMBAgj/xABDEAACAQIEBAQEAwQEDwEAAAABAgMEEQAFEiEGMUFRBxNhcRQiMoFikaEjQrHRFVKS8BYXJCUmM1NUcqOywcLS0wj/xAAbAQACAwEBAQAAAAAAAAAAAAAABAIDBQYBB//EADARAAICAgEDAwIEBwADAAAAAAECAAMEERIFITETIkEGURQyYYEjUnGh0eHwFZGx/9oADAMBAAIRAxEAPwB44ISYISYITnJIFtcgXNhc2uew7n0wQkklVVLMwVVBJJNgAOZJ6Ad8B3CcaCvinTXDIkiXI1IwYXBsdxtscEJ8wZnE7mNXUuOa33xUtyMdAyAsUnQik4/4o/z5TQNVGmpqYCSRlY/MxBYrtzuLJY8rsfTFsnLfFfixQyBY6ed76vmcKy2ty3tuDhTLrsddJF8hXZfbK9D440cUQRoqmR1FtVksx99d7fbF1KsEAbzLKlIUA+Zz8OfFxXaf+kahU1yXiXyzZBbcaxtp7Ai/PfFssjEzji6liopKuOeJ0UbMGDAseS2Bvc9ueINvXaRbeu078GZy1ZSpUMABJcpZSNuVyG35g79RY4jVz1754nL5hqWVVBZiAoFySbADqSemLZOfNLUpKiyRsHRgCrKbgg8iD1GCE64ISYISYISYISYITG+JfBhzKBBHK0U8LF4SGIXV6ge2zc1+5BITF+FGdu9RVUOYMyzsCrRScpNjq3PW3QbEG4xYXBXUZtv9RANeIFyviduGqmqopF+IgP7SHS4uCRYav6twADtcWBA3xVFp2pcozTMy87suXwSb3UtrKnn+8DY+pF+1sYmR1DGxrCF9zfaFWJtuQmjyDwtyyIXKmoYc2ka49tK2H53OOfzev5m+OuMc/D8fzQxJJltJPDTeXDHLLby1EQ3ubDe224wqr9QyaWt5HiIHiDKnFOT0mYvHTyu6mKQNpSwVrDcHbttfa2LMLOyMSsv539/iLNfW9nD5lziKgy9I1FRTwlCQo/Zi4+4F9se9PzM69zwaP1YvqnSxOVvBkVbmU9Pl1kiiS5Z2LLqtyB5gEmw9jjrzm/hqA+Se5ib1EOVjAyLxOloVanzWnKGIWSSEXDWGylRsLi1mG3cCxw9VYtqB07ieNRYF5EdpTSkzLiVtcpaky3VdVH1SAcjv9Z/EflB5AkYslUbeQZPDRU6U8IKxRg2ub8ySSSe5JOCEIg4IT3BCTBCTBCTBCc3kAO5A9zg0T4noUnuIifFGtjzHMYIcsRnrITZ6hDZVsdgSBvoO+rpyF77VX310oXsOgIAEmH8j8K6OOFxVXqJpd3lYkEE7nR1G/U3J/THF5X1FkPZugdh/3eMpSCO82FTk8bU/wyjy49IUBegHQXxiU9QdMj12GzGqX9JgwHifGQZOtLGY1YsCxa5t6dvQYl1LqBzHDkaluTkG5+RGpm894XnnzmjrBp8iFAG+b5tQMhva3dlxp4fUKaumvUT7if8AEQZSX3DdfU0lNOrPZZHvv09Se3vhTGxsnKpPHwJbT071GNijuIWmgSVdLAMp6HcHGdVfbjP7exlisyHY7QNQZJR5d5ssaFPNI1nUWud7cybc+Qw/dnZGeAjfEXutWvbsfM5ZpwrSV2p3BIkUglTa/ZvcYZxet5GGvpEdowuSbKeA8Rdz8TZjw+XoRpnjcA0skl7ICbegNv6pIA2PLbHb4OYmXULFmcy6M0UHhhXZgBJmmYSENY+TEbqO2/0D3CnDkjGxllGIIY4gzMI0VAzEFjYWuSABf2AwQlnBCTBCVswzCKBNc0scSXtqkcKu/LdiBghBuX8XUE76IqundzyVZVufYXuftghFp4m1iVOZpSQftJvL0sF5ISSfmPSwIJ/ni05teNQxebXTc2umpq2Hczr4WZFU0E1XTywjygV0Thbaz2BJuwsfYEY4Xr2XRkUIyP3+0z6xpjNLxPlE87RtDLo0g3FyL3t29sZ/S87Gx62Fq7Jmni311gh13D6CwAJ5Dc4xn/i2nh8mJsRvcW8/iDXVU8kWUUa1CRmzSuDpJ9DrRQO1zv2x2+B9PVLV/H8n+0Ua077SvF4kV1K4GZ0QSMtbzYLlVN7EE6nViCDcBgR2xDK+mKWBNLEH9YLefmbXNXoZYFqpmjMKqHEt9rcxv1vy09eWMLEGbRacZN7MdrymrU8T5mM/xsSMzPBl88tIp0mYBv8AspUexIONsfTCsu3f3f2ihvO5qMi4ios3iIQnUm7Rts6+vqOlxfGPmdOu6ceQ7r95F0S8aacJq2qjrI4IoyIVAAuNmHVi3Qjt/PD9ePh2YRtdvfNqjGxkxfPed/EehSehkR49Y2II2KG/1A+nUdRij6fyOORw5aEUpx0ufix1B3g3xO58zLagnzYBeItzaPnbfmVuPsR2x3mx8HcQyKvTsKiNPBKZ7ghJghBfEmQwV0BgqFLRkgkAkHY3G43GCEVHilwHlNBQtNHG8U1wsWmVjqboCHJ2AuTax2x4DuE4eC9A0DztUhBPNp0Fn1SkWubi50g3B3sT16Y5n6kFj0goew8x6vFtVeZHaMurzWGJgkkiox5Bja++OMpw7bV5KNiXLWxGwJnuKvEKjoX8py0k3+zjFyL8gTyB9OeNTB6BkZC8j2EXe0KdTKcQeK1PNSVMQjngleJlTWvPULHcHba++NrD+nWx71sJBAlTW7E2fgfTxLlEJjtd2cyEc9eog39gAB6AY6wyiW8j8OqanhrInd51q2LSGS1+R6qB81yTqAHTlbHkIkeBcomzGoTLGmJo4JHlbT1AIGx/EeXbUx3xD0kD+prv43Pd/E/SVMKalWKBDFCLaYo7hb26KCbscWTyKfj6hShz3Lp6YBHqW0zRrsCNSqTb8QY+l0vzvhPPqWzGdW+09Q6MYmZZhDTp5k0iRpcDU5sLnlvj5lTjX3MUqBMeLgCdHqU0hiy6GtYk7G/Ln3xFKbVsKgHYklBPiJ3xi4fqIqg5kkpVLpH+zJV0GnSSCLc9x97Y7noPUEsrFB/MIrcp3ua/g3hCpinp6iOpeeAgOJGla7qydUuVP1W/XnjqR6fDv5jC2UehxI933jUxREJMEJUzWZUidmkWJQpvIxAC7cyTsLeuIuCRoSLAkdoh5Y1zLNaek88VFNTXkZla6t9JKjob2A2/FjKyrHw8Z3J2fiRxamB0xjRh4eiWoNQNWsm/PYbdscZf1q62j0W8TeOXYavS+JfradGBZkDlQSLi523wnh5FiOFB7RbmyjtF/wCAWWxTx1VdMokqXnKamF9I0qxt2uWP9kY+qKoUaHxM8nZ3D3EdZQZnNV5W8RMkURbz9I0xsF56uYKkjbrviQnkVvhhDnCU8k+WujJ5pR4XIszBUNxqsOTAXDA7YSyM+jHcJYdb7yQUnxNfWS8TVqmGRYKSNhpd0K3IPPcO7Dbtb3wrb1zCrG+e5IVMZQbgatyiWOqytvPKppmjYC7/ANaw2up2sAdQt1wvhdfovJV/b9p61REGcZcVT5jLRv8AAVKVFM+oR6CyMdSGxNg37nbrjZ/EVAb5DX9ZXozT8LcKVlRVNmWZtpqLEQxjlHsQDYEgWubLfa9zvjmer9cq4mmrv9zLBSSIP8WEkjo4aVpNbT1ChB1sBz78yBg6EysXuUaAEpWt07MdxiZllAmp1hJ06dG4HIrb+WOeGfwyXsA87mrj2ekdzPeI9YvwslIyFzLHZT0BBuD7hgDbGz9P4vq3fiOWtfEvrxDkKzAy34FZmZcsWNjdqeRoj3tfUv5BrewGO0mKw0dRi4J5M1Fx/lbcq6m+8gH8bYITtW1VBmFPJCZ4ZYnUhtEqn7gg7Ec74IRQeB2SRSPUVoUjS5jhW9woIu177kgFRe/fHL/UmZ6aLT/N3MvoUb3N9l8tcat/MW0BJtfSdhysQb7898ZOSmAMIcPzzZsXH9AcfzS7ned/DNHeN2RjZmXe3Ye+EOnYK3qX5aIlFNHqA95hBlWY5NVSzZdD8RSTnU8PVT2tzFrmxAO2xGwx2WD1el19OxtMP7zMsqKntOOYVWb5i0iwZfHQiddE85FnZexY2JHoqk+uG8jqmNSu2cGQCMYwuFMgjoKWOnj3C7s3VmPM/wB+gGPnnUs45l5s/YRtF0NSmnEpNaaYRkjlqHO/Um/TGmejL+C/Ecu80ThgUeruXOIc2anVCoBLG2/a2MrDxxbvcws3JakAqIRp5WeNW5Erf0xWX4W8STqNUPyUMYHyBqpDN8URoDEq9wNuu3Rbd/XGrnpjWhBj/mMfyfR0pr/eYGgd84zZquNddNRC0IJsHcAld+mpvmJ7BcdAFr6fhrSx0zeZl/mbcPcKcWNmKS0s/wDk9bGxuguLgHa1+3I7+vI2xl5vSkxdXVe5D+8hZytHEHRh7P6pqWk854TUyRaflUbnUwXbb17Yz+nMbcoIjcRGK2sqr0TFV4aeIUeWyVYngl8uWXWdI/1ZudmBt7Y+jJ4EUPmObIvEXLasXjqkUjmsn7Nh9mtf3FxiU8lA+EWTf7p/z5v/AKYIQFxD4NZYkMskfnRlUZhaS4uASPqBP649A2dCSRC7BR5nHwVpDDRSRtbX5xZgDfmqgfwxw/1ZVYtylvGppPiWY+hYPMYQxyq7/aVwVm7ySwTLSPH54BCFrEK3S/Y+/XpjWwKjVerWg8TPWDKNzG8H+IZDfB5oDBVIdOtxZX7XI2UnvyPQ72xr9U6Jy/jY3cfaL12/DTZZnFUOyNA6qtt79f0IOMGrjWCtw7yq9bWcFD2n1muZNBptFJID9RQXt9vXBh4S5APfRmjVWHHcy6sKkh9IDW5kbj0xRZbbX/CLdpHkdcd9pmq2lrHrADY0xIuCFYWA35i4YnqPzx0FNuEmAdH3xsritj6Ye6HczzOCljMk8iRIo5sf0A5k+gGMGjCvyn0gPeZ+1UaivzXO6vPpDS0KtFRXtNOwtqHb2/ANzcXsMdbjYmP0mv1bjt/gSgsbOwjL4dyOGigSCBbIvMnmxPNiepP6bAbY5XqGc2XYXYy5E4jUFZxwXSz1kNW2pJo2BOhtPmW5Brdu43I2OHsXq2QmM1Otj/5A1bPIQrm2beQyfIzBjuR09u5wji4/qnlvRi2RkekQNb3MJ4Uun9JZh5i7VLfswwvfSzk7Hlsf44+n4lTDGUn4AljYz+n6uu0Y1NwPl8c7Tx00aSMultIspBIP0fSDcDcC+LYvNFghKOdiIwSCZwkRUh3LAAC25udhiStxO5Ouw1sGHxEj4PcSu1RLTGPzAxLGZBsoUALf8J3IPP5sc79S0evV6rHxHXzbMhvfNHljV9Rm8sj+ZT0lOugIbWkvyPUG9tV+YAA2xk2pi0YARQGdu/6iUrzZ5rKHKoVlM8QsWG+k/Kd+duV8Y1+dfwFbjWo5ZY5Xg0rcT8K0teumojDEfS42dfZu3odse4fWMnGbYOx9os1YMwv+B+bZebZdWiSPmIZSL+wDXX7grjo06hg5icsivX6/9/uV+k6jazvHxjncI/b5XrIP1RkgfoWB/PHi9O6c3vqt1/37Tzm/2no8RMybZcpkJ9S3/riH/hcHlye2HqN9p8SV/ElVtHBFSKf3203H9osfuEviz8L0nF9zHc85WN4nfLvCzzXEuZ1MlU/PTqIX2udyPa2FL/qJEXhipr9ZJav5ppNU9PURQQQItLYABAAB3J7W/X3xBFoy8cvc/umnVTR6JO/cJ7xjxdHl70yyRsyTPpMoI0pvvfqTvf2vinF6NXkVsa22RM5rCDPc/wAikqZY5Em0qoFgL97kgg9Rgwuo04lT02pszTxcpKq2Urvcpcf8SzZesMiUxmhufNe/0bWX2N97kW2t1xLo2JTlOzFtH4Ey7/6TM+DmfwxU1VLLJG9S0hZIr/OBtew6KWY7j1x291/oVd/AimRlMlfc9o3sizQVMQkCMouRY26dvTHmPeLl5CV02eqnKW6+qEUbyNeyi5sLn8sWO4ReRk2biNmKGHhmtzycvXVIWljItBDcb87b/wDW1z2AxVRkpcNrK6b1tGxKmZZemRZzA0SFKOqTy7Ak6SLA899jpb2Y9sLdUxfxOOy/MvV+HcxgSSJWwOqMy327EdvtjgaGbCvUuNiO4WYhbmvxPnhnKTSw6HfVvf0Xvb0xZ1PNTOuBrXUcy8gXPyA1APBHFs2YVVXpVfg4iFjex1E+/I3tq9LjDfU+mU4mOn858zPWzZP2h6fKfMqo6lXFlUqQN9XP7Dn+mE688JjGgr3MeryV9EoBvfzDGMvi4OovKVBm8UzMsbgspsR12/vzw1kYmRSgd/Blr0sgBI8wXUcWxpmMeXmN/MdNYe4020sff93DK9Msswzk8vHxF+fu4wpn2YfDUs84GoxRM4U8iVUkA496VjU3XKjnzByQO0D8P8UvVZalZ5Shm13RTsNLst7nfpfGh1TGSvI9FOwiz2slZcCe5nlSZpRGKdSmrcNbdWHJl9MIY+W/Tr9p3H2kqWN1e2GjDOU0C08McKszCNQoLm5Nu5whl5BybjZrW4yo4jUX/ipnjTQmhgVvNlkRGvtcahYDqQWt9gcdd0DpRr1kMZO+g+ly3NbknhhQwRRgR2mEYV5FY3Y2Fza5G59MdNdSto4tMmysWDRmwy+jWGNI15KLYlXWK1CrPUQINCdZogylWFwRYjEnUMNGSYAjRlDJckipVIjBubaiTcm3L+OKqcdKvyyuupa+yiUOOeFo8ypHgayt9Ub2+hxyPt0PoTi+W/1iZ4Q4uroqqDLtMAdZmSZ3P1gbWuOosbW57euMLqPS8dke1gd6ntOk7L2jtIx867q3aPwNHl9P5U0NKI47sS4iAUayBuQvewBxpvbkBlsv2R8b7yrIxyU0O25SyXNIKeo+AaUtUFfMtpNrG+wPQ2F7Hvi7Jw7bKfxSjSyjFrNQ4EzTk3xjmxj5MclSHLYkdpFQB2FmYDnhuzIyLUCN3Em1zEcSe0yuZcKzPnVPXqU8mOLSwLHVfTIuwt+Ide+NajqFVfTXx23yP+v8RcoeYMJeIQc5bVrGrO7R6Qqgkm5ANgPQnCXQyq5iFjoSVm+J1KvAGXyQ5TTxj5JPLYgMORZmbcH35Yc6lko/UdsfaDqe46r25+Ja4Qgq1D/Ete5+UE3Pr7DsP4Y963dh2Bfw/maGa1BI9EannHHF0eWwrI6NIXbSqqQN+e5PIewOE+k9KbNc99ATNss4TPeE/DstXO2cVli0hPw6cwo+nV6WHyj7ntj6PRStNYRfiKsxPmN7Fm5Ge49hJghJghPl1uCO/Y2/UbjBCLLNfBiiandKcvHPrMkcrMSQeinqV258wd98HY+YTG03H2YUNXDRV5iHluFlla7EobWa49L723vva2MDM6DjWBnUe741LUtI8xp5bl8XmNUQtqEoH0tdT67dccll238BS6+I+2QXQKZQyjhGGnrKisDO8s23z2OjvpPY7flj3J6s92MuPrQH95QK9HcONOurRqGsi4F9/f2xn00t2s17ZbxJGxM54eZRWUkUwrJvNd5braRnULYctQGm5J2sOQxtdT6lSWVcYDWvsBKEQ/MJ1nEcKVCwMfnbmegJ5A+p/vzxQOmXZNJyB4EeTEsas2DwJczGuWCNpHvpUXNhc4zcbGa6z018yqusu3ETyhzGOaPzYzqWx/TocXNgWpeK3HmeW1tWSrRZcN+LXmqyzKpneTTEqqQAtrhnJP2sNz6Y6bJ+nK10yeAO/wDqZ9mSUQtCGQ8BnNJ3q8wnM0YJRIlBULt7mwFwduZ5+u705a1p41LoSiu/1RyMLcHcFZjllYI4alZMtYszI/1LsbAL0Ja26mxFyRe2NGWRm4ISYISYISYISYIQdn1TJFBI8K63UXC9/wAsWVgFu8ux0V7AHOhF9wt4dpUPV1OYxCR6kiyvzQdWB5qeQFuQX1x7aFB9stzEqV9VHYgyr8O8yyx2lyioMkXM08p/QX+Vvf5T74RyMSq8acfv8xYMR4gvJ/GBxVNHXxLDGLq2gFmR12N9+V78r29cYGX9OVms+j+aWrcfma2XP8rmkjqRWRK0fP57Eg9GB3tv/HGXXg51NRo4b3G0ygEKfE0H9PUukN8TBpIvfzF/njGPTMrf5D/6lfNZj6vjnJ2nLyP88OwbQSG3/dtfVbnjoKen9SWj018H9ZYM1kQoD2nfOuOn0AUlFJUl7AA+vdQCbeptiPTejfxtu+iPgf5iCZ4Z9L5EAScH51WQv58iUNOqs3kR8zYE2Kqd7/ib1tjrq8SpCG1s/c+ZKy57DtjCn/58yWnaieoaJGn8508wi5ACobC/Ln074YYBhoyogHsY3I4guwAHtgVQBoSKqF7CdMeyUmCEmCEmCEmCEmCE8IwQkGCEo53XiCCWU/uIzAdyFJAHqbWxFmA8zwkDzFl4GZBFNl00tTGkpqJ2J8xQ1woAvuOeovv64lPYE8auD6Gljp/hoFjlmmCfKTa1t/lvbnbHkJr6fwWysKNUcjGwufNYXNtztj2EynAPClEM6zGmeBJI4beUsnzadx358+uCEb+XZFBA5eJdJItYcgPQdMUJjqjch5lS0orchCEsepSO4I/PF8tmT8MuD3yqmeB5ll1SGQFUK2uqi25N/p9MEJsMEJMEJMEJMEJMEJMEJMEJMEJMEIH4oollgKNexYcvfCuWPZKMgbWWsly6KnhSKFAiDcACwuTcn7kk/fF9f5RLV8CV884bpqxomqI9ZhbVGbkWNwb7ewxOShbBCKXg0f6S5n/wD/xwQjZwQnuCEmCEmCEmCEmCEmCE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" name="AutoShape 6" descr="data:image/jpeg;base64,/9j/4AAQSkZJRgABAQAAAQABAAD/2wCEAAkGBxMSEhQUExQVFhUXGB8aGBgYFiAeHxwiIRseIh4gIR4fHygiHSIlIh4iIzUiJSkrMi4xHR8zODYsNygtLisBCgoKDg0OGxAQGy8mICQ0LCwyLDQsLCwsLzQsLCwsLCwsLCwsLCwsLCwsLCwsLCwsLCwsLCwsLCwsLCwsLCwsLP/AABEIAHQAhgMBEQACEQEDEQH/xAAcAAACAwEBAQEAAAAAAAAAAAAFBwAEBgMBAgj/xABDEAACAQIEBAQEAwQEDwEAAAABAgMEEQAFEiEGMUFRBxNhcRQiMoFikaEjQrHRFVKS8BYXJCUmM1NUcqOywcLS0wj/xAAbAQACAwEBAQAAAAAAAAAAAAAABAIDBQYBB//EADARAAICAgEDAwIEBwADAAAAAAECAAMEERIFITETIkEGURQyYYEjUnGh0eHwFZGx/9oADAMBAAIRAxEAPwB44ISYISYITnJIFtcgXNhc2uew7n0wQkklVVLMwVVBJJNgAOZJ6Ad8B3CcaCvinTXDIkiXI1IwYXBsdxtscEJ8wZnE7mNXUuOa33xUtyMdAyAsUnQik4/4o/z5TQNVGmpqYCSRlY/MxBYrtzuLJY8rsfTFsnLfFfixQyBY6ed76vmcKy2ty3tuDhTLrsddJF8hXZfbK9D440cUQRoqmR1FtVksx99d7fbF1KsEAbzLKlIUA+Zz8OfFxXaf+kahU1yXiXyzZBbcaxtp7Ai/PfFssjEzji6liopKuOeJ0UbMGDAseS2Bvc9ueINvXaRbeu078GZy1ZSpUMABJcpZSNuVyG35g79RY4jVz1754nL5hqWVVBZiAoFySbADqSemLZOfNLUpKiyRsHRgCrKbgg8iD1GCE64ISYISYISYISYITG+JfBhzKBBHK0U8LF4SGIXV6ge2zc1+5BITF+FGdu9RVUOYMyzsCrRScpNjq3PW3QbEG4xYXBXUZtv9RANeIFyviduGqmqopF+IgP7SHS4uCRYav6twADtcWBA3xVFp2pcozTMy87suXwSb3UtrKnn+8DY+pF+1sYmR1DGxrCF9zfaFWJtuQmjyDwtyyIXKmoYc2ka49tK2H53OOfzev5m+OuMc/D8fzQxJJltJPDTeXDHLLby1EQ3ubDe224wqr9QyaWt5HiIHiDKnFOT0mYvHTyu6mKQNpSwVrDcHbttfa2LMLOyMSsv539/iLNfW9nD5lziKgy9I1FRTwlCQo/Zi4+4F9se9PzM69zwaP1YvqnSxOVvBkVbmU9Pl1kiiS5Z2LLqtyB5gEmw9jjrzm/hqA+Se5ib1EOVjAyLxOloVanzWnKGIWSSEXDWGylRsLi1mG3cCxw9VYtqB07ieNRYF5EdpTSkzLiVtcpaky3VdVH1SAcjv9Z/EflB5AkYslUbeQZPDRU6U8IKxRg2ub8ySSSe5JOCEIg4IT3BCTBCTBCTBCc3kAO5A9zg0T4noUnuIifFGtjzHMYIcsRnrITZ6hDZVsdgSBvoO+rpyF77VX310oXsOgIAEmH8j8K6OOFxVXqJpd3lYkEE7nR1G/U3J/THF5X1FkPZugdh/3eMpSCO82FTk8bU/wyjy49IUBegHQXxiU9QdMj12GzGqX9JgwHifGQZOtLGY1YsCxa5t6dvQYl1LqBzHDkaluTkG5+RGpm894XnnzmjrBp8iFAG+b5tQMhva3dlxp4fUKaumvUT7if8AEQZSX3DdfU0lNOrPZZHvv09Se3vhTGxsnKpPHwJbT071GNijuIWmgSVdLAMp6HcHGdVfbjP7exlisyHY7QNQZJR5d5ssaFPNI1nUWud7cybc+Qw/dnZGeAjfEXutWvbsfM5ZpwrSV2p3BIkUglTa/ZvcYZxet5GGvpEdowuSbKeA8Rdz8TZjw+XoRpnjcA0skl7ICbegNv6pIA2PLbHb4OYmXULFmcy6M0UHhhXZgBJmmYSENY+TEbqO2/0D3CnDkjGxllGIIY4gzMI0VAzEFjYWuSABf2AwQlnBCTBCVswzCKBNc0scSXtqkcKu/LdiBghBuX8XUE76IqundzyVZVufYXuftghFp4m1iVOZpSQftJvL0sF5ISSfmPSwIJ/ni05teNQxebXTc2umpq2Hczr4WZFU0E1XTywjygV0Thbaz2BJuwsfYEY4Xr2XRkUIyP3+0z6xpjNLxPlE87RtDLo0g3FyL3t29sZ/S87Gx62Fq7Jmni311gh13D6CwAJ5Dc4xn/i2nh8mJsRvcW8/iDXVU8kWUUa1CRmzSuDpJ9DrRQO1zv2x2+B9PVLV/H8n+0Ua077SvF4kV1K4GZ0QSMtbzYLlVN7EE6nViCDcBgR2xDK+mKWBNLEH9YLefmbXNXoZYFqpmjMKqHEt9rcxv1vy09eWMLEGbRacZN7MdrymrU8T5mM/xsSMzPBl88tIp0mYBv8AspUexIONsfTCsu3f3f2ihvO5qMi4ios3iIQnUm7Rts6+vqOlxfGPmdOu6ceQ7r95F0S8aacJq2qjrI4IoyIVAAuNmHVi3Qjt/PD9ePh2YRtdvfNqjGxkxfPed/EehSehkR49Y2II2KG/1A+nUdRij6fyOORw5aEUpx0ufix1B3g3xO58zLagnzYBeItzaPnbfmVuPsR2x3mx8HcQyKvTsKiNPBKZ7ghJghBfEmQwV0BgqFLRkgkAkHY3G43GCEVHilwHlNBQtNHG8U1wsWmVjqboCHJ2AuTax2x4DuE4eC9A0DztUhBPNp0Fn1SkWubi50g3B3sT16Y5n6kFj0goew8x6vFtVeZHaMurzWGJgkkiox5Bja++OMpw7bV5KNiXLWxGwJnuKvEKjoX8py0k3+zjFyL8gTyB9OeNTB6BkZC8j2EXe0KdTKcQeK1PNSVMQjngleJlTWvPULHcHba++NrD+nWx71sJBAlTW7E2fgfTxLlEJjtd2cyEc9eog39gAB6AY6wyiW8j8OqanhrInd51q2LSGS1+R6qB81yTqAHTlbHkIkeBcomzGoTLGmJo4JHlbT1AIGx/EeXbUx3xD0kD+prv43Pd/E/SVMKalWKBDFCLaYo7hb26KCbscWTyKfj6hShz3Lp6YBHqW0zRrsCNSqTb8QY+l0vzvhPPqWzGdW+09Q6MYmZZhDTp5k0iRpcDU5sLnlvj5lTjX3MUqBMeLgCdHqU0hiy6GtYk7G/Ln3xFKbVsKgHYklBPiJ3xi4fqIqg5kkpVLpH+zJV0GnSSCLc9x97Y7noPUEsrFB/MIrcp3ua/g3hCpinp6iOpeeAgOJGla7qydUuVP1W/XnjqR6fDv5jC2UehxI933jUxREJMEJUzWZUidmkWJQpvIxAC7cyTsLeuIuCRoSLAkdoh5Y1zLNaek88VFNTXkZla6t9JKjob2A2/FjKyrHw8Z3J2fiRxamB0xjRh4eiWoNQNWsm/PYbdscZf1q62j0W8TeOXYavS+JfradGBZkDlQSLi523wnh5FiOFB7RbmyjtF/wCAWWxTx1VdMokqXnKamF9I0qxt2uWP9kY+qKoUaHxM8nZ3D3EdZQZnNV5W8RMkURbz9I0xsF56uYKkjbrviQnkVvhhDnCU8k+WujJ5pR4XIszBUNxqsOTAXDA7YSyM+jHcJYdb7yQUnxNfWS8TVqmGRYKSNhpd0K3IPPcO7Dbtb3wrb1zCrG+e5IVMZQbgatyiWOqytvPKppmjYC7/ANaw2up2sAdQt1wvhdfovJV/b9p61REGcZcVT5jLRv8AAVKVFM+oR6CyMdSGxNg37nbrjZ/EVAb5DX9ZXozT8LcKVlRVNmWZtpqLEQxjlHsQDYEgWubLfa9zvjmer9cq4mmrv9zLBSSIP8WEkjo4aVpNbT1ChB1sBz78yBg6EysXuUaAEpWt07MdxiZllAmp1hJ06dG4HIrb+WOeGfwyXsA87mrj2ekdzPeI9YvwslIyFzLHZT0BBuD7hgDbGz9P4vq3fiOWtfEvrxDkKzAy34FZmZcsWNjdqeRoj3tfUv5BrewGO0mKw0dRi4J5M1Fx/lbcq6m+8gH8bYITtW1VBmFPJCZ4ZYnUhtEqn7gg7Ec74IRQeB2SRSPUVoUjS5jhW9woIu177kgFRe/fHL/UmZ6aLT/N3MvoUb3N9l8tcat/MW0BJtfSdhysQb7898ZOSmAMIcPzzZsXH9AcfzS7ned/DNHeN2RjZmXe3Ye+EOnYK3qX5aIlFNHqA95hBlWY5NVSzZdD8RSTnU8PVT2tzFrmxAO2xGwx2WD1el19OxtMP7zMsqKntOOYVWb5i0iwZfHQiddE85FnZexY2JHoqk+uG8jqmNSu2cGQCMYwuFMgjoKWOnj3C7s3VmPM/wB+gGPnnUs45l5s/YRtF0NSmnEpNaaYRkjlqHO/Um/TGmejL+C/Ecu80ThgUeruXOIc2anVCoBLG2/a2MrDxxbvcws3JakAqIRp5WeNW5Erf0xWX4W8STqNUPyUMYHyBqpDN8URoDEq9wNuu3Rbd/XGrnpjWhBj/mMfyfR0pr/eYGgd84zZquNddNRC0IJsHcAld+mpvmJ7BcdAFr6fhrSx0zeZl/mbcPcKcWNmKS0s/wDk9bGxuguLgHa1+3I7+vI2xl5vSkxdXVe5D+8hZytHEHRh7P6pqWk854TUyRaflUbnUwXbb17Yz+nMbcoIjcRGK2sqr0TFV4aeIUeWyVYngl8uWXWdI/1ZudmBt7Y+jJ4EUPmObIvEXLasXjqkUjmsn7Nh9mtf3FxiU8lA+EWTf7p/z5v/AKYIQFxD4NZYkMskfnRlUZhaS4uASPqBP649A2dCSRC7BR5nHwVpDDRSRtbX5xZgDfmqgfwxw/1ZVYtylvGppPiWY+hYPMYQxyq7/aVwVm7ySwTLSPH54BCFrEK3S/Y+/XpjWwKjVerWg8TPWDKNzG8H+IZDfB5oDBVIdOtxZX7XI2UnvyPQ72xr9U6Jy/jY3cfaL12/DTZZnFUOyNA6qtt79f0IOMGrjWCtw7yq9bWcFD2n1muZNBptFJID9RQXt9vXBh4S5APfRmjVWHHcy6sKkh9IDW5kbj0xRZbbX/CLdpHkdcd9pmq2lrHrADY0xIuCFYWA35i4YnqPzx0FNuEmAdH3xsritj6Ye6HczzOCljMk8iRIo5sf0A5k+gGMGjCvyn0gPeZ+1UaivzXO6vPpDS0KtFRXtNOwtqHb2/ANzcXsMdbjYmP0mv1bjt/gSgsbOwjL4dyOGigSCBbIvMnmxPNiepP6bAbY5XqGc2XYXYy5E4jUFZxwXSz1kNW2pJo2BOhtPmW5Brdu43I2OHsXq2QmM1Otj/5A1bPIQrm2beQyfIzBjuR09u5wji4/qnlvRi2RkekQNb3MJ4Uun9JZh5i7VLfswwvfSzk7Hlsf44+n4lTDGUn4AljYz+n6uu0Y1NwPl8c7Tx00aSMultIspBIP0fSDcDcC+LYvNFghKOdiIwSCZwkRUh3LAAC25udhiStxO5Ouw1sGHxEj4PcSu1RLTGPzAxLGZBsoUALf8J3IPP5sc79S0evV6rHxHXzbMhvfNHljV9Rm8sj+ZT0lOugIbWkvyPUG9tV+YAA2xk2pi0YARQGdu/6iUrzZ5rKHKoVlM8QsWG+k/Kd+duV8Y1+dfwFbjWo5ZY5Xg0rcT8K0teumojDEfS42dfZu3odse4fWMnGbYOx9os1YMwv+B+bZebZdWiSPmIZSL+wDXX7grjo06hg5icsivX6/9/uV+k6jazvHxjncI/b5XrIP1RkgfoWB/PHi9O6c3vqt1/37Tzm/2no8RMybZcpkJ9S3/riH/hcHlye2HqN9p8SV/ElVtHBFSKf3203H9osfuEviz8L0nF9zHc85WN4nfLvCzzXEuZ1MlU/PTqIX2udyPa2FL/qJEXhipr9ZJav5ppNU9PURQQQItLYABAAB3J7W/X3xBFoy8cvc/umnVTR6JO/cJ7xjxdHl70yyRsyTPpMoI0pvvfqTvf2vinF6NXkVsa22RM5rCDPc/wAikqZY5Em0qoFgL97kgg9Rgwuo04lT02pszTxcpKq2Urvcpcf8SzZesMiUxmhufNe/0bWX2N97kW2t1xLo2JTlOzFtH4Ey7/6TM+DmfwxU1VLLJG9S0hZIr/OBtew6KWY7j1x291/oVd/AimRlMlfc9o3sizQVMQkCMouRY26dvTHmPeLl5CV02eqnKW6+qEUbyNeyi5sLn8sWO4ReRk2biNmKGHhmtzycvXVIWljItBDcb87b/wDW1z2AxVRkpcNrK6b1tGxKmZZemRZzA0SFKOqTy7Ak6SLA899jpb2Y9sLdUxfxOOy/MvV+HcxgSSJWwOqMy327EdvtjgaGbCvUuNiO4WYhbmvxPnhnKTSw6HfVvf0Xvb0xZ1PNTOuBrXUcy8gXPyA1APBHFs2YVVXpVfg4iFjex1E+/I3tq9LjDfU+mU4mOn858zPWzZP2h6fKfMqo6lXFlUqQN9XP7Dn+mE688JjGgr3MeryV9EoBvfzDGMvi4OovKVBm8UzMsbgspsR12/vzw1kYmRSgd/Blr0sgBI8wXUcWxpmMeXmN/MdNYe4020sff93DK9Msswzk8vHxF+fu4wpn2YfDUs84GoxRM4U8iVUkA496VjU3XKjnzByQO0D8P8UvVZalZ5Shm13RTsNLst7nfpfGh1TGSvI9FOwiz2slZcCe5nlSZpRGKdSmrcNbdWHJl9MIY+W/Tr9p3H2kqWN1e2GjDOU0C08McKszCNQoLm5Nu5whl5BybjZrW4yo4jUX/ipnjTQmhgVvNlkRGvtcahYDqQWt9gcdd0DpRr1kMZO+g+ly3NbknhhQwRRgR2mEYV5FY3Y2Fza5G59MdNdSto4tMmysWDRmwy+jWGNI15KLYlXWK1CrPUQINCdZogylWFwRYjEnUMNGSYAjRlDJckipVIjBubaiTcm3L+OKqcdKvyyuupa+yiUOOeFo8ypHgayt9Ub2+hxyPt0PoTi+W/1iZ4Q4uroqqDLtMAdZmSZ3P1gbWuOosbW57euMLqPS8dke1gd6ntOk7L2jtIx867q3aPwNHl9P5U0NKI47sS4iAUayBuQvewBxpvbkBlsv2R8b7yrIxyU0O25SyXNIKeo+AaUtUFfMtpNrG+wPQ2F7Hvi7Jw7bKfxSjSyjFrNQ4EzTk3xjmxj5MclSHLYkdpFQB2FmYDnhuzIyLUCN3Em1zEcSe0yuZcKzPnVPXqU8mOLSwLHVfTIuwt+Ide+NajqFVfTXx23yP+v8RcoeYMJeIQc5bVrGrO7R6Qqgkm5ANgPQnCXQyq5iFjoSVm+J1KvAGXyQ5TTxj5JPLYgMORZmbcH35Yc6lko/UdsfaDqe46r25+Ja4Qgq1D/Ete5+UE3Pr7DsP4Y963dh2Bfw/maGa1BI9EannHHF0eWwrI6NIXbSqqQN+e5PIewOE+k9KbNc99ATNss4TPeE/DstXO2cVli0hPw6cwo+nV6WHyj7ntj6PRStNYRfiKsxPmN7Fm5Ge49hJghJghPl1uCO/Y2/UbjBCLLNfBiiandKcvHPrMkcrMSQeinqV258wd98HY+YTG03H2YUNXDRV5iHluFlla7EobWa49L723vva2MDM6DjWBnUe741LUtI8xp5bl8XmNUQtqEoH0tdT67dccll238BS6+I+2QXQKZQyjhGGnrKisDO8s23z2OjvpPY7flj3J6s92MuPrQH95QK9HcONOurRqGsi4F9/f2xn00t2s17ZbxJGxM54eZRWUkUwrJvNd5braRnULYctQGm5J2sOQxtdT6lSWVcYDWvsBKEQ/MJ1nEcKVCwMfnbmegJ5A+p/vzxQOmXZNJyB4EeTEsas2DwJczGuWCNpHvpUXNhc4zcbGa6z018yqusu3ETyhzGOaPzYzqWx/TocXNgWpeK3HmeW1tWSrRZcN+LXmqyzKpneTTEqqQAtrhnJP2sNz6Y6bJ+nK10yeAO/wDqZ9mSUQtCGQ8BnNJ3q8wnM0YJRIlBULt7mwFwduZ5+u705a1p41LoSiu/1RyMLcHcFZjllYI4alZMtYszI/1LsbAL0Ja26mxFyRe2NGWRm4ISYISYISYISYIQdn1TJFBI8K63UXC9/wAsWVgFu8ux0V7AHOhF9wt4dpUPV1OYxCR6kiyvzQdWB5qeQFuQX1x7aFB9stzEqV9VHYgyr8O8yyx2lyioMkXM08p/QX+Vvf5T74RyMSq8acfv8xYMR4gvJ/GBxVNHXxLDGLq2gFmR12N9+V78r29cYGX9OVms+j+aWrcfma2XP8rmkjqRWRK0fP57Eg9GB3tv/HGXXg51NRo4b3G0ygEKfE0H9PUukN8TBpIvfzF/njGPTMrf5D/6lfNZj6vjnJ2nLyP88OwbQSG3/dtfVbnjoKen9SWj018H9ZYM1kQoD2nfOuOn0AUlFJUl7AA+vdQCbeptiPTejfxtu+iPgf5iCZ4Z9L5EAScH51WQv58iUNOqs3kR8zYE2Kqd7/ib1tjrq8SpCG1s/c+ZKy57DtjCn/58yWnaieoaJGn8508wi5ACobC/Ln074YYBhoyogHsY3I4guwAHtgVQBoSKqF7CdMeyUmCEmCEmCEmCEmCE8IwQkGCEo53XiCCWU/uIzAdyFJAHqbWxFmA8zwkDzFl4GZBFNl00tTGkpqJ2J8xQ1woAvuOeovv64lPYE8auD6Gljp/hoFjlmmCfKTa1t/lvbnbHkJr6fwWysKNUcjGwufNYXNtztj2EynAPClEM6zGmeBJI4beUsnzadx358+uCEb+XZFBA5eJdJItYcgPQdMUJjqjch5lS0orchCEsepSO4I/PF8tmT8MuD3yqmeB5ll1SGQFUK2uqi25N/p9MEJsMEJMEJMEJMEJMEJMEJMEJMEJMEIH4oollgKNexYcvfCuWPZKMgbWWsly6KnhSKFAiDcACwuTcn7kk/fF9f5RLV8CV884bpqxomqI9ZhbVGbkWNwb7ewxOShbBCKXg0f6S5n/wD/xwQjZwQnuCEmCEmCEmCEmCEmCE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" name="AutoShape 8" descr="data:image/jpeg;base64,/9j/4AAQSkZJRgABAQAAAQABAAD/2wCEAAkGBxMSEhQUExQVFhUXGB8aGBgYFiAeHxwiIRseIh4gIR4fHygiHSIlIh4iIzUiJSkrMi4xHR8zODYsNygtLisBCgoKDg0OGxAQGy8mICQ0LCwyLDQsLCwsLzQsLCwsLCwsLCwsLCwsLCwsLCwsLCwsLCwsLCwsLCwsLCwsLCwsLP/AABEIAHQAhgMBEQACEQEDEQH/xAAcAAACAwEBAQEAAAAAAAAAAAAFBwAEBgMBAgj/xABDEAACAQIEBAQEAwQEDwEAAAABAgMEEQAFEiEGMUFRBxNhcRQiMoFikaEjQrHRFVKS8BYXJCUmM1NUcqOywcLS0wj/xAAbAQACAwEBAQAAAAAAAAAAAAAABAIDBQYBB//EADARAAICAgEDAwIEBwADAAAAAAECAAMEERIFITETIkEGURQyYYEjUnGh0eHwFZGx/9oADAMBAAIRAxEAPwB44ISYISYITnJIFtcgXNhc2uew7n0wQkklVVLMwVVBJJNgAOZJ6Ad8B3CcaCvinTXDIkiXI1IwYXBsdxtscEJ8wZnE7mNXUuOa33xUtyMdAyAsUnQik4/4o/z5TQNVGmpqYCSRlY/MxBYrtzuLJY8rsfTFsnLfFfixQyBY6ed76vmcKy2ty3tuDhTLrsddJF8hXZfbK9D440cUQRoqmR1FtVksx99d7fbF1KsEAbzLKlIUA+Zz8OfFxXaf+kahU1yXiXyzZBbcaxtp7Ai/PfFssjEzji6liopKuOeJ0UbMGDAseS2Bvc9ueINvXaRbeu078GZy1ZSpUMABJcpZSNuVyG35g79RY4jVz1754nL5hqWVVBZiAoFySbADqSemLZOfNLUpKiyRsHRgCrKbgg8iD1GCE64ISYISYISYISYITG+JfBhzKBBHK0U8LF4SGIXV6ge2zc1+5BITF+FGdu9RVUOYMyzsCrRScpNjq3PW3QbEG4xYXBXUZtv9RANeIFyviduGqmqopF+IgP7SHS4uCRYav6twADtcWBA3xVFp2pcozTMy87suXwSb3UtrKnn+8DY+pF+1sYmR1DGxrCF9zfaFWJtuQmjyDwtyyIXKmoYc2ka49tK2H53OOfzev5m+OuMc/D8fzQxJJltJPDTeXDHLLby1EQ3ubDe224wqr9QyaWt5HiIHiDKnFOT0mYvHTyu6mKQNpSwVrDcHbttfa2LMLOyMSsv539/iLNfW9nD5lziKgy9I1FRTwlCQo/Zi4+4F9se9PzM69zwaP1YvqnSxOVvBkVbmU9Pl1kiiS5Z2LLqtyB5gEmw9jjrzm/hqA+Se5ib1EOVjAyLxOloVanzWnKGIWSSEXDWGylRsLi1mG3cCxw9VYtqB07ieNRYF5EdpTSkzLiVtcpaky3VdVH1SAcjv9Z/EflB5AkYslUbeQZPDRU6U8IKxRg2ub8ySSSe5JOCEIg4IT3BCTBCTBCTBCc3kAO5A9zg0T4noUnuIifFGtjzHMYIcsRnrITZ6hDZVsdgSBvoO+rpyF77VX310oXsOgIAEmH8j8K6OOFxVXqJpd3lYkEE7nR1G/U3J/THF5X1FkPZugdh/3eMpSCO82FTk8bU/wyjy49IUBegHQXxiU9QdMj12GzGqX9JgwHifGQZOtLGY1YsCxa5t6dvQYl1LqBzHDkaluTkG5+RGpm894XnnzmjrBp8iFAG+b5tQMhva3dlxp4fUKaumvUT7if8AEQZSX3DdfU0lNOrPZZHvv09Se3vhTGxsnKpPHwJbT071GNijuIWmgSVdLAMp6HcHGdVfbjP7exlisyHY7QNQZJR5d5ssaFPNI1nUWud7cybc+Qw/dnZGeAjfEXutWvbsfM5ZpwrSV2p3BIkUglTa/ZvcYZxet5GGvpEdowuSbKeA8Rdz8TZjw+XoRpnjcA0skl7ICbegNv6pIA2PLbHb4OYmXULFmcy6M0UHhhXZgBJmmYSENY+TEbqO2/0D3CnDkjGxllGIIY4gzMI0VAzEFjYWuSABf2AwQlnBCTBCVswzCKBNc0scSXtqkcKu/LdiBghBuX8XUE76IqundzyVZVufYXuftghFp4m1iVOZpSQftJvL0sF5ISSfmPSwIJ/ni05teNQxebXTc2umpq2Hczr4WZFU0E1XTywjygV0Thbaz2BJuwsfYEY4Xr2XRkUIyP3+0z6xpjNLxPlE87RtDLo0g3FyL3t29sZ/S87Gx62Fq7Jmni311gh13D6CwAJ5Dc4xn/i2nh8mJsRvcW8/iDXVU8kWUUa1CRmzSuDpJ9DrRQO1zv2x2+B9PVLV/H8n+0Ua077SvF4kV1K4GZ0QSMtbzYLlVN7EE6nViCDcBgR2xDK+mKWBNLEH9YLefmbXNXoZYFqpmjMKqHEt9rcxv1vy09eWMLEGbRacZN7MdrymrU8T5mM/xsSMzPBl88tIp0mYBv8AspUexIONsfTCsu3f3f2ihvO5qMi4ios3iIQnUm7Rts6+vqOlxfGPmdOu6ceQ7r95F0S8aacJq2qjrI4IoyIVAAuNmHVi3Qjt/PD9ePh2YRtdvfNqjGxkxfPed/EehSehkR49Y2II2KG/1A+nUdRij6fyOORw5aEUpx0ufix1B3g3xO58zLagnzYBeItzaPnbfmVuPsR2x3mx8HcQyKvTsKiNPBKZ7ghJghBfEmQwV0BgqFLRkgkAkHY3G43GCEVHilwHlNBQtNHG8U1wsWmVjqboCHJ2AuTax2x4DuE4eC9A0DztUhBPNp0Fn1SkWubi50g3B3sT16Y5n6kFj0goew8x6vFtVeZHaMurzWGJgkkiox5Bja++OMpw7bV5KNiXLWxGwJnuKvEKjoX8py0k3+zjFyL8gTyB9OeNTB6BkZC8j2EXe0KdTKcQeK1PNSVMQjngleJlTWvPULHcHba++NrD+nWx71sJBAlTW7E2fgfTxLlEJjtd2cyEc9eog39gAB6AY6wyiW8j8OqanhrInd51q2LSGS1+R6qB81yTqAHTlbHkIkeBcomzGoTLGmJo4JHlbT1AIGx/EeXbUx3xD0kD+prv43Pd/E/SVMKalWKBDFCLaYo7hb26KCbscWTyKfj6hShz3Lp6YBHqW0zRrsCNSqTb8QY+l0vzvhPPqWzGdW+09Q6MYmZZhDTp5k0iRpcDU5sLnlvj5lTjX3MUqBMeLgCdHqU0hiy6GtYk7G/Ln3xFKbVsKgHYklBPiJ3xi4fqIqg5kkpVLpH+zJV0GnSSCLc9x97Y7noPUEsrFB/MIrcp3ua/g3hCpinp6iOpeeAgOJGla7qydUuVP1W/XnjqR6fDv5jC2UehxI933jUxREJMEJUzWZUidmkWJQpvIxAC7cyTsLeuIuCRoSLAkdoh5Y1zLNaek88VFNTXkZla6t9JKjob2A2/FjKyrHw8Z3J2fiRxamB0xjRh4eiWoNQNWsm/PYbdscZf1q62j0W8TeOXYavS+JfradGBZkDlQSLi523wnh5FiOFB7RbmyjtF/wCAWWxTx1VdMokqXnKamF9I0qxt2uWP9kY+qKoUaHxM8nZ3D3EdZQZnNV5W8RMkURbz9I0xsF56uYKkjbrviQnkVvhhDnCU8k+WujJ5pR4XIszBUNxqsOTAXDA7YSyM+jHcJYdb7yQUnxNfWS8TVqmGRYKSNhpd0K3IPPcO7Dbtb3wrb1zCrG+e5IVMZQbgatyiWOqytvPKppmjYC7/ANaw2up2sAdQt1wvhdfovJV/b9p61REGcZcVT5jLRv8AAVKVFM+oR6CyMdSGxNg37nbrjZ/EVAb5DX9ZXozT8LcKVlRVNmWZtpqLEQxjlHsQDYEgWubLfa9zvjmer9cq4mmrv9zLBSSIP8WEkjo4aVpNbT1ChB1sBz78yBg6EysXuUaAEpWt07MdxiZllAmp1hJ06dG4HIrb+WOeGfwyXsA87mrj2ekdzPeI9YvwslIyFzLHZT0BBuD7hgDbGz9P4vq3fiOWtfEvrxDkKzAy34FZmZcsWNjdqeRoj3tfUv5BrewGO0mKw0dRi4J5M1Fx/lbcq6m+8gH8bYITtW1VBmFPJCZ4ZYnUhtEqn7gg7Ec74IRQeB2SRSPUVoUjS5jhW9woIu177kgFRe/fHL/UmZ6aLT/N3MvoUb3N9l8tcat/MW0BJtfSdhysQb7898ZOSmAMIcPzzZsXH9AcfzS7ned/DNHeN2RjZmXe3Ye+EOnYK3qX5aIlFNHqA95hBlWY5NVSzZdD8RSTnU8PVT2tzFrmxAO2xGwx2WD1el19OxtMP7zMsqKntOOYVWb5i0iwZfHQiddE85FnZexY2JHoqk+uG8jqmNSu2cGQCMYwuFMgjoKWOnj3C7s3VmPM/wB+gGPnnUs45l5s/YRtF0NSmnEpNaaYRkjlqHO/Um/TGmejL+C/Ecu80ThgUeruXOIc2anVCoBLG2/a2MrDxxbvcws3JakAqIRp5WeNW5Erf0xWX4W8STqNUPyUMYHyBqpDN8URoDEq9wNuu3Rbd/XGrnpjWhBj/mMfyfR0pr/eYGgd84zZquNddNRC0IJsHcAld+mpvmJ7BcdAFr6fhrSx0zeZl/mbcPcKcWNmKS0s/wDk9bGxuguLgHa1+3I7+vI2xl5vSkxdXVe5D+8hZytHEHRh7P6pqWk854TUyRaflUbnUwXbb17Yz+nMbcoIjcRGK2sqr0TFV4aeIUeWyVYngl8uWXWdI/1ZudmBt7Y+jJ4EUPmObIvEXLasXjqkUjmsn7Nh9mtf3FxiU8lA+EWTf7p/z5v/AKYIQFxD4NZYkMskfnRlUZhaS4uASPqBP649A2dCSRC7BR5nHwVpDDRSRtbX5xZgDfmqgfwxw/1ZVYtylvGppPiWY+hYPMYQxyq7/aVwVm7ySwTLSPH54BCFrEK3S/Y+/XpjWwKjVerWg8TPWDKNzG8H+IZDfB5oDBVIdOtxZX7XI2UnvyPQ72xr9U6Jy/jY3cfaL12/DTZZnFUOyNA6qtt79f0IOMGrjWCtw7yq9bWcFD2n1muZNBptFJID9RQXt9vXBh4S5APfRmjVWHHcy6sKkh9IDW5kbj0xRZbbX/CLdpHkdcd9pmq2lrHrADY0xIuCFYWA35i4YnqPzx0FNuEmAdH3xsritj6Ye6HczzOCljMk8iRIo5sf0A5k+gGMGjCvyn0gPeZ+1UaivzXO6vPpDS0KtFRXtNOwtqHb2/ANzcXsMdbjYmP0mv1bjt/gSgsbOwjL4dyOGigSCBbIvMnmxPNiepP6bAbY5XqGc2XYXYy5E4jUFZxwXSz1kNW2pJo2BOhtPmW5Brdu43I2OHsXq2QmM1Otj/5A1bPIQrm2beQyfIzBjuR09u5wji4/qnlvRi2RkekQNb3MJ4Uun9JZh5i7VLfswwvfSzk7Hlsf44+n4lTDGUn4AljYz+n6uu0Y1NwPl8c7Tx00aSMultIspBIP0fSDcDcC+LYvNFghKOdiIwSCZwkRUh3LAAC25udhiStxO5Ouw1sGHxEj4PcSu1RLTGPzAxLGZBsoUALf8J3IPP5sc79S0evV6rHxHXzbMhvfNHljV9Rm8sj+ZT0lOugIbWkvyPUG9tV+YAA2xk2pi0YARQGdu/6iUrzZ5rKHKoVlM8QsWG+k/Kd+duV8Y1+dfwFbjWo5ZY5Xg0rcT8K0teumojDEfS42dfZu3odse4fWMnGbYOx9os1YMwv+B+bZebZdWiSPmIZSL+wDXX7grjo06hg5icsivX6/9/uV+k6jazvHxjncI/b5XrIP1RkgfoWB/PHi9O6c3vqt1/37Tzm/2no8RMybZcpkJ9S3/riH/hcHlye2HqN9p8SV/ElVtHBFSKf3203H9osfuEviz8L0nF9zHc85WN4nfLvCzzXEuZ1MlU/PTqIX2udyPa2FL/qJEXhipr9ZJav5ppNU9PURQQQItLYABAAB3J7W/X3xBFoy8cvc/umnVTR6JO/cJ7xjxdHl70yyRsyTPpMoI0pvvfqTvf2vinF6NXkVsa22RM5rCDPc/wAikqZY5Em0qoFgL97kgg9Rgwuo04lT02pszTxcpKq2Urvcpcf8SzZesMiUxmhufNe/0bWX2N97kW2t1xLo2JTlOzFtH4Ey7/6TM+DmfwxU1VLLJG9S0hZIr/OBtew6KWY7j1x291/oVd/AimRlMlfc9o3sizQVMQkCMouRY26dvTHmPeLl5CV02eqnKW6+qEUbyNeyi5sLn8sWO4ReRk2biNmKGHhmtzycvXVIWljItBDcb87b/wDW1z2AxVRkpcNrK6b1tGxKmZZemRZzA0SFKOqTy7Ak6SLA899jpb2Y9sLdUxfxOOy/MvV+HcxgSSJWwOqMy327EdvtjgaGbCvUuNiO4WYhbmvxPnhnKTSw6HfVvf0Xvb0xZ1PNTOuBrXUcy8gXPyA1APBHFs2YVVXpVfg4iFjex1E+/I3tq9LjDfU+mU4mOn858zPWzZP2h6fKfMqo6lXFlUqQN9XP7Dn+mE688JjGgr3MeryV9EoBvfzDGMvi4OovKVBm8UzMsbgspsR12/vzw1kYmRSgd/Blr0sgBI8wXUcWxpmMeXmN/MdNYe4020sff93DK9Msswzk8vHxF+fu4wpn2YfDUs84GoxRM4U8iVUkA496VjU3XKjnzByQO0D8P8UvVZalZ5Shm13RTsNLst7nfpfGh1TGSvI9FOwiz2slZcCe5nlSZpRGKdSmrcNbdWHJl9MIY+W/Tr9p3H2kqWN1e2GjDOU0C08McKszCNQoLm5Nu5whl5BybjZrW4yo4jUX/ipnjTQmhgVvNlkRGvtcahYDqQWt9gcdd0DpRr1kMZO+g+ly3NbknhhQwRRgR2mEYV5FY3Y2Fza5G59MdNdSto4tMmysWDRmwy+jWGNI15KLYlXWK1CrPUQINCdZogylWFwRYjEnUMNGSYAjRlDJckipVIjBubaiTcm3L+OKqcdKvyyuupa+yiUOOeFo8ypHgayt9Ub2+hxyPt0PoTi+W/1iZ4Q4uroqqDLtMAdZmSZ3P1gbWuOosbW57euMLqPS8dke1gd6ntOk7L2jtIx867q3aPwNHl9P5U0NKI47sS4iAUayBuQvewBxpvbkBlsv2R8b7yrIxyU0O25SyXNIKeo+AaUtUFfMtpNrG+wPQ2F7Hvi7Jw7bKfxSjSyjFrNQ4EzTk3xjmxj5MclSHLYkdpFQB2FmYDnhuzIyLUCN3Em1zEcSe0yuZcKzPnVPXqU8mOLSwLHVfTIuwt+Ide+NajqFVfTXx23yP+v8RcoeYMJeIQc5bVrGrO7R6Qqgkm5ANgPQnCXQyq5iFjoSVm+J1KvAGXyQ5TTxj5JPLYgMORZmbcH35Yc6lko/UdsfaDqe46r25+Ja4Qgq1D/Ete5+UE3Pr7DsP4Y963dh2Bfw/maGa1BI9EannHHF0eWwrI6NIXbSqqQN+e5PIewOE+k9KbNc99ATNss4TPeE/DstXO2cVli0hPw6cwo+nV6WHyj7ntj6PRStNYRfiKsxPmN7Fm5Ge49hJghJghPl1uCO/Y2/UbjBCLLNfBiiandKcvHPrMkcrMSQeinqV258wd98HY+YTG03H2YUNXDRV5iHluFlla7EobWa49L723vva2MDM6DjWBnUe741LUtI8xp5bl8XmNUQtqEoH0tdT67dccll238BS6+I+2QXQKZQyjhGGnrKisDO8s23z2OjvpPY7flj3J6s92MuPrQH95QK9HcONOurRqGsi4F9/f2xn00t2s17ZbxJGxM54eZRWUkUwrJvNd5braRnULYctQGm5J2sOQxtdT6lSWVcYDWvsBKEQ/MJ1nEcKVCwMfnbmegJ5A+p/vzxQOmXZNJyB4EeTEsas2DwJczGuWCNpHvpUXNhc4zcbGa6z018yqusu3ETyhzGOaPzYzqWx/TocXNgWpeK3HmeW1tWSrRZcN+LXmqyzKpneTTEqqQAtrhnJP2sNz6Y6bJ+nK10yeAO/wDqZ9mSUQtCGQ8BnNJ3q8wnM0YJRIlBULt7mwFwduZ5+u705a1p41LoSiu/1RyMLcHcFZjllYI4alZMtYszI/1LsbAL0Ja26mxFyRe2NGWRm4ISYISYISYISYIQdn1TJFBI8K63UXC9/wAsWVgFu8ux0V7AHOhF9wt4dpUPV1OYxCR6kiyvzQdWB5qeQFuQX1x7aFB9stzEqV9VHYgyr8O8yyx2lyioMkXM08p/QX+Vvf5T74RyMSq8acfv8xYMR4gvJ/GBxVNHXxLDGLq2gFmR12N9+V78r29cYGX9OVms+j+aWrcfma2XP8rmkjqRWRK0fP57Eg9GB3tv/HGXXg51NRo4b3G0ygEKfE0H9PUukN8TBpIvfzF/njGPTMrf5D/6lfNZj6vjnJ2nLyP88OwbQSG3/dtfVbnjoKen9SWj018H9ZYM1kQoD2nfOuOn0AUlFJUl7AA+vdQCbeptiPTejfxtu+iPgf5iCZ4Z9L5EAScH51WQv58iUNOqs3kR8zYE2Kqd7/ib1tjrq8SpCG1s/c+ZKy57DtjCn/58yWnaieoaJGn8508wi5ACobC/Ln074YYBhoyogHsY3I4guwAHtgVQBoSKqF7CdMeyUmCEmCEmCEmCEmCE8IwQkGCEo53XiCCWU/uIzAdyFJAHqbWxFmA8zwkDzFl4GZBFNl00tTGkpqJ2J8xQ1woAvuOeovv64lPYE8auD6Gljp/hoFjlmmCfKTa1t/lvbnbHkJr6fwWysKNUcjGwufNYXNtztj2EynAPClEM6zGmeBJI4beUsnzadx358+uCEb+XZFBA5eJdJItYcgPQdMUJjqjch5lS0orchCEsepSO4I/PF8tmT8MuD3yqmeB5ll1SGQFUK2uqi25N/p9MEJsMEJMEJMEJMEJMEJMEJMEJMEJMEIH4oollgKNexYcvfCuWPZKMgbWWsly6KnhSKFAiDcACwuTcn7kk/fF9f5RLV8CV884bpqxomqI9ZhbVGbkWNwb7ewxOShbBCKXg0f6S5n/wD/xwQjZwQnuCEmCEmCEmCEmCEmCE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5" name="AutoShape 10" descr="data:image/jpeg;base64,/9j/4AAQSkZJRgABAQAAAQABAAD/2wCEAAkGBxMSEhQUExQVFhUXGB8aGBgYFiAeHxwiIRseIh4gIR4fHygiHSIlIh4iIzUiJSkrMi4xHR8zODYsNygtLisBCgoKDg0OGxAQGy8mICQ0LCwyLDQsLCwsLzQsLCwsLCwsLCwsLCwsLCwsLCwsLCwsLCwsLCwsLCwsLCwsLCwsLP/AABEIAHQAhgMBEQACEQEDEQH/xAAcAAACAwEBAQEAAAAAAAAAAAAFBwAEBgMBAgj/xABDEAACAQIEBAQEAwQEDwEAAAABAgMEEQAFEiEGMUFRBxNhcRQiMoFikaEjQrHRFVKS8BYXJCUmM1NUcqOywcLS0wj/xAAbAQACAwEBAQAAAAAAAAAAAAAABAIDBQYBB//EADARAAICAgEDAwIEBwADAAAAAAECAAMEERIFITETIkEGURQyYYEjUnGh0eHwFZGx/9oADAMBAAIRAxEAPwB44ISYISYITnJIFtcgXNhc2uew7n0wQkklVVLMwVVBJJNgAOZJ6Ad8B3CcaCvinTXDIkiXI1IwYXBsdxtscEJ8wZnE7mNXUuOa33xUtyMdAyAsUnQik4/4o/z5TQNVGmpqYCSRlY/MxBYrtzuLJY8rsfTFsnLfFfixQyBY6ed76vmcKy2ty3tuDhTLrsddJF8hXZfbK9D440cUQRoqmR1FtVksx99d7fbF1KsEAbzLKlIUA+Zz8OfFxXaf+kahU1yXiXyzZBbcaxtp7Ai/PfFssjEzji6liopKuOeJ0UbMGDAseS2Bvc9ueINvXaRbeu078GZy1ZSpUMABJcpZSNuVyG35g79RY4jVz1754nL5hqWVVBZiAoFySbADqSemLZOfNLUpKiyRsHRgCrKbgg8iD1GCE64ISYISYISYISYITG+JfBhzKBBHK0U8LF4SGIXV6ge2zc1+5BITF+FGdu9RVUOYMyzsCrRScpNjq3PW3QbEG4xYXBXUZtv9RANeIFyviduGqmqopF+IgP7SHS4uCRYav6twADtcWBA3xVFp2pcozTMy87suXwSb3UtrKnn+8DY+pF+1sYmR1DGxrCF9zfaFWJtuQmjyDwtyyIXKmoYc2ka49tK2H53OOfzev5m+OuMc/D8fzQxJJltJPDTeXDHLLby1EQ3ubDe224wqr9QyaWt5HiIHiDKnFOT0mYvHTyu6mKQNpSwVrDcHbttfa2LMLOyMSsv539/iLNfW9nD5lziKgy9I1FRTwlCQo/Zi4+4F9se9PzM69zwaP1YvqnSxOVvBkVbmU9Pl1kiiS5Z2LLqtyB5gEmw9jjrzm/hqA+Se5ib1EOVjAyLxOloVanzWnKGIWSSEXDWGylRsLi1mG3cCxw9VYtqB07ieNRYF5EdpTSkzLiVtcpaky3VdVH1SAcjv9Z/EflB5AkYslUbeQZPDRU6U8IKxRg2ub8ySSSe5JOCEIg4IT3BCTBCTBCTBCc3kAO5A9zg0T4noUnuIifFGtjzHMYIcsRnrITZ6hDZVsdgSBvoO+rpyF77VX310oXsOgIAEmH8j8K6OOFxVXqJpd3lYkEE7nR1G/U3J/THF5X1FkPZugdh/3eMpSCO82FTk8bU/wyjy49IUBegHQXxiU9QdMj12GzGqX9JgwHifGQZOtLGY1YsCxa5t6dvQYl1LqBzHDkaluTkG5+RGpm894XnnzmjrBp8iFAG+b5tQMhva3dlxp4fUKaumvUT7if8AEQZSX3DdfU0lNOrPZZHvv09Se3vhTGxsnKpPHwJbT071GNijuIWmgSVdLAMp6HcHGdVfbjP7exlisyHY7QNQZJR5d5ssaFPNI1nUWud7cybc+Qw/dnZGeAjfEXutWvbsfM5ZpwrSV2p3BIkUglTa/ZvcYZxet5GGvpEdowuSbKeA8Rdz8TZjw+XoRpnjcA0skl7ICbegNv6pIA2PLbHb4OYmXULFmcy6M0UHhhXZgBJmmYSENY+TEbqO2/0D3CnDkjGxllGIIY4gzMI0VAzEFjYWuSABf2AwQlnBCTBCVswzCKBNc0scSXtqkcKu/LdiBghBuX8XUE76IqundzyVZVufYXuftghFp4m1iVOZpSQftJvL0sF5ISSfmPSwIJ/ni05teNQxebXTc2umpq2Hczr4WZFU0E1XTywjygV0Thbaz2BJuwsfYEY4Xr2XRkUIyP3+0z6xpjNLxPlE87RtDLo0g3FyL3t29sZ/S87Gx62Fq7Jmni311gh13D6CwAJ5Dc4xn/i2nh8mJsRvcW8/iDXVU8kWUUa1CRmzSuDpJ9DrRQO1zv2x2+B9PVLV/H8n+0Ua077SvF4kV1K4GZ0QSMtbzYLlVN7EE6nViCDcBgR2xDK+mKWBNLEH9YLefmbXNXoZYFqpmjMKqHEt9rcxv1vy09eWMLEGbRacZN7MdrymrU8T5mM/xsSMzPBl88tIp0mYBv8AspUexIONsfTCsu3f3f2ihvO5qMi4ios3iIQnUm7Rts6+vqOlxfGPmdOu6ceQ7r95F0S8aacJq2qjrI4IoyIVAAuNmHVi3Qjt/PD9ePh2YRtdvfNqjGxkxfPed/EehSehkR49Y2II2KG/1A+nUdRij6fyOORw5aEUpx0ufix1B3g3xO58zLagnzYBeItzaPnbfmVuPsR2x3mx8HcQyKvTsKiNPBKZ7ghJghBfEmQwV0BgqFLRkgkAkHY3G43GCEVHilwHlNBQtNHG8U1wsWmVjqboCHJ2AuTax2x4DuE4eC9A0DztUhBPNp0Fn1SkWubi50g3B3sT16Y5n6kFj0goew8x6vFtVeZHaMurzWGJgkkiox5Bja++OMpw7bV5KNiXLWxGwJnuKvEKjoX8py0k3+zjFyL8gTyB9OeNTB6BkZC8j2EXe0KdTKcQeK1PNSVMQjngleJlTWvPULHcHba++NrD+nWx71sJBAlTW7E2fgfTxLlEJjtd2cyEc9eog39gAB6AY6wyiW8j8OqanhrInd51q2LSGS1+R6qB81yTqAHTlbHkIkeBcomzGoTLGmJo4JHlbT1AIGx/EeXbUx3xD0kD+prv43Pd/E/SVMKalWKBDFCLaYo7hb26KCbscWTyKfj6hShz3Lp6YBHqW0zRrsCNSqTb8QY+l0vzvhPPqWzGdW+09Q6MYmZZhDTp5k0iRpcDU5sLnlvj5lTjX3MUqBMeLgCdHqU0hiy6GtYk7G/Ln3xFKbVsKgHYklBPiJ3xi4fqIqg5kkpVLpH+zJV0GnSSCLc9x97Y7noPUEsrFB/MIrcp3ua/g3hCpinp6iOpeeAgOJGla7qydUuVP1W/XnjqR6fDv5jC2UehxI933jUxREJMEJUzWZUidmkWJQpvIxAC7cyTsLeuIuCRoSLAkdoh5Y1zLNaek88VFNTXkZla6t9JKjob2A2/FjKyrHw8Z3J2fiRxamB0xjRh4eiWoNQNWsm/PYbdscZf1q62j0W8TeOXYavS+JfradGBZkDlQSLi523wnh5FiOFB7RbmyjtF/wCAWWxTx1VdMokqXnKamF9I0qxt2uWP9kY+qKoUaHxM8nZ3D3EdZQZnNV5W8RMkURbz9I0xsF56uYKkjbrviQnkVvhhDnCU8k+WujJ5pR4XIszBUNxqsOTAXDA7YSyM+jHcJYdb7yQUnxNfWS8TVqmGRYKSNhpd0K3IPPcO7Dbtb3wrb1zCrG+e5IVMZQbgatyiWOqytvPKppmjYC7/ANaw2up2sAdQt1wvhdfovJV/b9p61REGcZcVT5jLRv8AAVKVFM+oR6CyMdSGxNg37nbrjZ/EVAb5DX9ZXozT8LcKVlRVNmWZtpqLEQxjlHsQDYEgWubLfa9zvjmer9cq4mmrv9zLBSSIP8WEkjo4aVpNbT1ChB1sBz78yBg6EysXuUaAEpWt07MdxiZllAmp1hJ06dG4HIrb+WOeGfwyXsA87mrj2ekdzPeI9YvwslIyFzLHZT0BBuD7hgDbGz9P4vq3fiOWtfEvrxDkKzAy34FZmZcsWNjdqeRoj3tfUv5BrewGO0mKw0dRi4J5M1Fx/lbcq6m+8gH8bYITtW1VBmFPJCZ4ZYnUhtEqn7gg7Ec74IRQeB2SRSPUVoUjS5jhW9woIu177kgFRe/fHL/UmZ6aLT/N3MvoUb3N9l8tcat/MW0BJtfSdhysQb7898ZOSmAMIcPzzZsXH9AcfzS7ned/DNHeN2RjZmXe3Ye+EOnYK3qX5aIlFNHqA95hBlWY5NVSzZdD8RSTnU8PVT2tzFrmxAO2xGwx2WD1el19OxtMP7zMsqKntOOYVWb5i0iwZfHQiddE85FnZexY2JHoqk+uG8jqmNSu2cGQCMYwuFMgjoKWOnj3C7s3VmPM/wB+gGPnnUs45l5s/YRtF0NSmnEpNaaYRkjlqHO/Um/TGmejL+C/Ecu80ThgUeruXOIc2anVCoBLG2/a2MrDxxbvcws3JakAqIRp5WeNW5Erf0xWX4W8STqNUPyUMYHyBqpDN8URoDEq9wNuu3Rbd/XGrnpjWhBj/mMfyfR0pr/eYGgd84zZquNddNRC0IJsHcAld+mpvmJ7BcdAFr6fhrSx0zeZl/mbcPcKcWNmKS0s/wDk9bGxuguLgHa1+3I7+vI2xl5vSkxdXVe5D+8hZytHEHRh7P6pqWk854TUyRaflUbnUwXbb17Yz+nMbcoIjcRGK2sqr0TFV4aeIUeWyVYngl8uWXWdI/1ZudmBt7Y+jJ4EUPmObIvEXLasXjqkUjmsn7Nh9mtf3FxiU8lA+EWTf7p/z5v/AKYIQFxD4NZYkMskfnRlUZhaS4uASPqBP649A2dCSRC7BR5nHwVpDDRSRtbX5xZgDfmqgfwxw/1ZVYtylvGppPiWY+hYPMYQxyq7/aVwVm7ySwTLSPH54BCFrEK3S/Y+/XpjWwKjVerWg8TPWDKNzG8H+IZDfB5oDBVIdOtxZX7XI2UnvyPQ72xr9U6Jy/jY3cfaL12/DTZZnFUOyNA6qtt79f0IOMGrjWCtw7yq9bWcFD2n1muZNBptFJID9RQXt9vXBh4S5APfRmjVWHHcy6sKkh9IDW5kbj0xRZbbX/CLdpHkdcd9pmq2lrHrADY0xIuCFYWA35i4YnqPzx0FNuEmAdH3xsritj6Ye6HczzOCljMk8iRIo5sf0A5k+gGMGjCvyn0gPeZ+1UaivzXO6vPpDS0KtFRXtNOwtqHb2/ANzcXsMdbjYmP0mv1bjt/gSgsbOwjL4dyOGigSCBbIvMnmxPNiepP6bAbY5XqGc2XYXYy5E4jUFZxwXSz1kNW2pJo2BOhtPmW5Brdu43I2OHsXq2QmM1Otj/5A1bPIQrm2beQyfIzBjuR09u5wji4/qnlvRi2RkekQNb3MJ4Uun9JZh5i7VLfswwvfSzk7Hlsf44+n4lTDGUn4AljYz+n6uu0Y1NwPl8c7Tx00aSMultIspBIP0fSDcDcC+LYvNFghKOdiIwSCZwkRUh3LAAC25udhiStxO5Ouw1sGHxEj4PcSu1RLTGPzAxLGZBsoUALf8J3IPP5sc79S0evV6rHxHXzbMhvfNHljV9Rm8sj+ZT0lOugIbWkvyPUG9tV+YAA2xk2pi0YARQGdu/6iUrzZ5rKHKoVlM8QsWG+k/Kd+duV8Y1+dfwFbjWo5ZY5Xg0rcT8K0teumojDEfS42dfZu3odse4fWMnGbYOx9os1YMwv+B+bZebZdWiSPmIZSL+wDXX7grjo06hg5icsivX6/9/uV+k6jazvHxjncI/b5XrIP1RkgfoWB/PHi9O6c3vqt1/37Tzm/2no8RMybZcpkJ9S3/riH/hcHlye2HqN9p8SV/ElVtHBFSKf3203H9osfuEviz8L0nF9zHc85WN4nfLvCzzXEuZ1MlU/PTqIX2udyPa2FL/qJEXhipr9ZJav5ppNU9PURQQQItLYABAAB3J7W/X3xBFoy8cvc/umnVTR6JO/cJ7xjxdHl70yyRsyTPpMoI0pvvfqTvf2vinF6NXkVsa22RM5rCDPc/wAikqZY5Em0qoFgL97kgg9Rgwuo04lT02pszTxcpKq2Urvcpcf8SzZesMiUxmhufNe/0bWX2N97kW2t1xLo2JTlOzFtH4Ey7/6TM+DmfwxU1VLLJG9S0hZIr/OBtew6KWY7j1x291/oVd/AimRlMlfc9o3sizQVMQkCMouRY26dvTHmPeLl5CV02eqnKW6+qEUbyNeyi5sLn8sWO4ReRk2biNmKGHhmtzycvXVIWljItBDcb87b/wDW1z2AxVRkpcNrK6b1tGxKmZZemRZzA0SFKOqTy7Ak6SLA899jpb2Y9sLdUxfxOOy/MvV+HcxgSSJWwOqMy327EdvtjgaGbCvUuNiO4WYhbmvxPnhnKTSw6HfVvf0Xvb0xZ1PNTOuBrXUcy8gXPyA1APBHFs2YVVXpVfg4iFjex1E+/I3tq9LjDfU+mU4mOn858zPWzZP2h6fKfMqo6lXFlUqQN9XP7Dn+mE688JjGgr3MeryV9EoBvfzDGMvi4OovKVBm8UzMsbgspsR12/vzw1kYmRSgd/Blr0sgBI8wXUcWxpmMeXmN/MdNYe4020sff93DK9Msswzk8vHxF+fu4wpn2YfDUs84GoxRM4U8iVUkA496VjU3XKjnzByQO0D8P8UvVZalZ5Shm13RTsNLst7nfpfGh1TGSvI9FOwiz2slZcCe5nlSZpRGKdSmrcNbdWHJl9MIY+W/Tr9p3H2kqWN1e2GjDOU0C08McKszCNQoLm5Nu5whl5BybjZrW4yo4jUX/ipnjTQmhgVvNlkRGvtcahYDqQWt9gcdd0DpRr1kMZO+g+ly3NbknhhQwRRgR2mEYV5FY3Y2Fza5G59MdNdSto4tMmysWDRmwy+jWGNI15KLYlXWK1CrPUQINCdZogylWFwRYjEnUMNGSYAjRlDJckipVIjBubaiTcm3L+OKqcdKvyyuupa+yiUOOeFo8ypHgayt9Ub2+hxyPt0PoTi+W/1iZ4Q4uroqqDLtMAdZmSZ3P1gbWuOosbW57euMLqPS8dke1gd6ntOk7L2jtIx867q3aPwNHl9P5U0NKI47sS4iAUayBuQvewBxpvbkBlsv2R8b7yrIxyU0O25SyXNIKeo+AaUtUFfMtpNrG+wPQ2F7Hvi7Jw7bKfxSjSyjFrNQ4EzTk3xjmxj5MclSHLYkdpFQB2FmYDnhuzIyLUCN3Em1zEcSe0yuZcKzPnVPXqU8mOLSwLHVfTIuwt+Ide+NajqFVfTXx23yP+v8RcoeYMJeIQc5bVrGrO7R6Qqgkm5ANgPQnCXQyq5iFjoSVm+J1KvAGXyQ5TTxj5JPLYgMORZmbcH35Yc6lko/UdsfaDqe46r25+Ja4Qgq1D/Ete5+UE3Pr7DsP4Y963dh2Bfw/maGa1BI9EannHHF0eWwrI6NIXbSqqQN+e5PIewOE+k9KbNc99ATNss4TPeE/DstXO2cVli0hPw6cwo+nV6WHyj7ntj6PRStNYRfiKsxPmN7Fm5Ge49hJghJghPl1uCO/Y2/UbjBCLLNfBiiandKcvHPrMkcrMSQeinqV258wd98HY+YTG03H2YUNXDRV5iHluFlla7EobWa49L723vva2MDM6DjWBnUe741LUtI8xp5bl8XmNUQtqEoH0tdT67dccll238BS6+I+2QXQKZQyjhGGnrKisDO8s23z2OjvpPY7flj3J6s92MuPrQH95QK9HcONOurRqGsi4F9/f2xn00t2s17ZbxJGxM54eZRWUkUwrJvNd5braRnULYctQGm5J2sOQxtdT6lSWVcYDWvsBKEQ/MJ1nEcKVCwMfnbmegJ5A+p/vzxQOmXZNJyB4EeTEsas2DwJczGuWCNpHvpUXNhc4zcbGa6z018yqusu3ETyhzGOaPzYzqWx/TocXNgWpeK3HmeW1tWSrRZcN+LXmqyzKpneTTEqqQAtrhnJP2sNz6Y6bJ+nK10yeAO/wDqZ9mSUQtCGQ8BnNJ3q8wnM0YJRIlBULt7mwFwduZ5+u705a1p41LoSiu/1RyMLcHcFZjllYI4alZMtYszI/1LsbAL0Ja26mxFyRe2NGWRm4ISYISYISYISYIQdn1TJFBI8K63UXC9/wAsWVgFu8ux0V7AHOhF9wt4dpUPV1OYxCR6kiyvzQdWB5qeQFuQX1x7aFB9stzEqV9VHYgyr8O8yyx2lyioMkXM08p/QX+Vvf5T74RyMSq8acfv8xYMR4gvJ/GBxVNHXxLDGLq2gFmR12N9+V78r29cYGX9OVms+j+aWrcfma2XP8rmkjqRWRK0fP57Eg9GB3tv/HGXXg51NRo4b3G0ygEKfE0H9PUukN8TBpIvfzF/njGPTMrf5D/6lfNZj6vjnJ2nLyP88OwbQSG3/dtfVbnjoKen9SWj018H9ZYM1kQoD2nfOuOn0AUlFJUl7AA+vdQCbeptiPTejfxtu+iPgf5iCZ4Z9L5EAScH51WQv58iUNOqs3kR8zYE2Kqd7/ib1tjrq8SpCG1s/c+ZKy57DtjCn/58yWnaieoaJGn8508wi5ACobC/Ln074YYBhoyogHsY3I4guwAHtgVQBoSKqF7CdMeyUmCEmCEmCEmCEmCE8IwQkGCEo53XiCCWU/uIzAdyFJAHqbWxFmA8zwkDzFl4GZBFNl00tTGkpqJ2J8xQ1woAvuOeovv64lPYE8auD6Gljp/hoFjlmmCfKTa1t/lvbnbHkJr6fwWysKNUcjGwufNYXNtztj2EynAPClEM6zGmeBJI4beUsnzadx358+uCEb+XZFBA5eJdJItYcgPQdMUJjqjch5lS0orchCEsepSO4I/PF8tmT8MuD3yqmeB5ll1SGQFUK2uqi25N/p9MEJsMEJMEJMEJMEJMEJMEJMEJMEJMEIH4oollgKNexYcvfCuWPZKMgbWWsly6KnhSKFAiDcACwuTcn7kk/fF9f5RLV8CV884bpqxomqI9ZhbVGbkWNwb7ewxOShbBCKXg0f6S5n/wD/xwQjZwQnuCEmCEmCEmCEmCEmCE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6" name="AutoShape 12" descr="data:image/jpeg;base64,/9j/4AAQSkZJRgABAQAAAQABAAD/2wCEAAkGBxMSEhQUExQVFhUXGB8aGBgYFiAeHxwiIRseIh4gIR4fHygiHSIlIh4iIzUiJSkrMi4xHR8zODYsNygtLisBCgoKDg0OGxAQGy8mICQ0LCwyLDQsLCwsLzQsLCwsLCwsLCwsLCwsLCwsLCwsLCwsLCwsLCwsLCwsLCwsLCwsLP/AABEIAHQAhgMBEQACEQEDEQH/xAAcAAACAwEBAQEAAAAAAAAAAAAFBwAEBgMBAgj/xABDEAACAQIEBAQEAwQEDwEAAAABAgMEEQAFEiEGMUFRBxNhcRQiMoFikaEjQrHRFVKS8BYXJCUmM1NUcqOywcLS0wj/xAAbAQACAwEBAQAAAAAAAAAAAAAABAIDBQYBB//EADARAAICAgEDAwIEBwADAAAAAAECAAMEERIFITETIkEGURQyYYEjUnGh0eHwFZGx/9oADAMBAAIRAxEAPwB44ISYISYITnJIFtcgXNhc2uew7n0wQkklVVLMwVVBJJNgAOZJ6Ad8B3CcaCvinTXDIkiXI1IwYXBsdxtscEJ8wZnE7mNXUuOa33xUtyMdAyAsUnQik4/4o/z5TQNVGmpqYCSRlY/MxBYrtzuLJY8rsfTFsnLfFfixQyBY6ed76vmcKy2ty3tuDhTLrsddJF8hXZfbK9D440cUQRoqmR1FtVksx99d7fbF1KsEAbzLKlIUA+Zz8OfFxXaf+kahU1yXiXyzZBbcaxtp7Ai/PfFssjEzji6liopKuOeJ0UbMGDAseS2Bvc9ueINvXaRbeu078GZy1ZSpUMABJcpZSNuVyG35g79RY4jVz1754nL5hqWVVBZiAoFySbADqSemLZOfNLUpKiyRsHRgCrKbgg8iD1GCE64ISYISYISYISYITG+JfBhzKBBHK0U8LF4SGIXV6ge2zc1+5BITF+FGdu9RVUOYMyzsCrRScpNjq3PW3QbEG4xYXBXUZtv9RANeIFyviduGqmqopF+IgP7SHS4uCRYav6twADtcWBA3xVFp2pcozTMy87suXwSb3UtrKnn+8DY+pF+1sYmR1DGxrCF9zfaFWJtuQmjyDwtyyIXKmoYc2ka49tK2H53OOfzev5m+OuMc/D8fzQxJJltJPDTeXDHLLby1EQ3ubDe224wqr9QyaWt5HiIHiDKnFOT0mYvHTyu6mKQNpSwVrDcHbttfa2LMLOyMSsv539/iLNfW9nD5lziKgy9I1FRTwlCQo/Zi4+4F9se9PzM69zwaP1YvqnSxOVvBkVbmU9Pl1kiiS5Z2LLqtyB5gEmw9jjrzm/hqA+Se5ib1EOVjAyLxOloVanzWnKGIWSSEXDWGylRsLi1mG3cCxw9VYtqB07ieNRYF5EdpTSkzLiVtcpaky3VdVH1SAcjv9Z/EflB5AkYslUbeQZPDRU6U8IKxRg2ub8ySSSe5JOCEIg4IT3BCTBCTBCTBCc3kAO5A9zg0T4noUnuIifFGtjzHMYIcsRnrITZ6hDZVsdgSBvoO+rpyF77VX310oXsOgIAEmH8j8K6OOFxVXqJpd3lYkEE7nR1G/U3J/THF5X1FkPZugdh/3eMpSCO82FTk8bU/wyjy49IUBegHQXxiU9QdMj12GzGqX9JgwHifGQZOtLGY1YsCxa5t6dvQYl1LqBzHDkaluTkG5+RGpm894XnnzmjrBp8iFAG+b5tQMhva3dlxp4fUKaumvUT7if8AEQZSX3DdfU0lNOrPZZHvv09Se3vhTGxsnKpPHwJbT071GNijuIWmgSVdLAMp6HcHGdVfbjP7exlisyHY7QNQZJR5d5ssaFPNI1nUWud7cybc+Qw/dnZGeAjfEXutWvbsfM5ZpwrSV2p3BIkUglTa/ZvcYZxet5GGvpEdowuSbKeA8Rdz8TZjw+XoRpnjcA0skl7ICbegNv6pIA2PLbHb4OYmXULFmcy6M0UHhhXZgBJmmYSENY+TEbqO2/0D3CnDkjGxllGIIY4gzMI0VAzEFjYWuSABf2AwQlnBCTBCVswzCKBNc0scSXtqkcKu/LdiBghBuX8XUE76IqundzyVZVufYXuftghFp4m1iVOZpSQftJvL0sF5ISSfmPSwIJ/ni05teNQxebXTc2umpq2Hczr4WZFU0E1XTywjygV0Thbaz2BJuwsfYEY4Xr2XRkUIyP3+0z6xpjNLxPlE87RtDLo0g3FyL3t29sZ/S87Gx62Fq7Jmni311gh13D6CwAJ5Dc4xn/i2nh8mJsRvcW8/iDXVU8kWUUa1CRmzSuDpJ9DrRQO1zv2x2+B9PVLV/H8n+0Ua077SvF4kV1K4GZ0QSMtbzYLlVN7EE6nViCDcBgR2xDK+mKWBNLEH9YLefmbXNXoZYFqpmjMKqHEt9rcxv1vy09eWMLEGbRacZN7MdrymrU8T5mM/xsSMzPBl88tIp0mYBv8AspUexIONsfTCsu3f3f2ihvO5qMi4ios3iIQnUm7Rts6+vqOlxfGPmdOu6ceQ7r95F0S8aacJq2qjrI4IoyIVAAuNmHVi3Qjt/PD9ePh2YRtdvfNqjGxkxfPed/EehSehkR49Y2II2KG/1A+nUdRij6fyOORw5aEUpx0ufix1B3g3xO58zLagnzYBeItzaPnbfmVuPsR2x3mx8HcQyKvTsKiNPBKZ7ghJghBfEmQwV0BgqFLRkgkAkHY3G43GCEVHilwHlNBQtNHG8U1wsWmVjqboCHJ2AuTax2x4DuE4eC9A0DztUhBPNp0Fn1SkWubi50g3B3sT16Y5n6kFj0goew8x6vFtVeZHaMurzWGJgkkiox5Bja++OMpw7bV5KNiXLWxGwJnuKvEKjoX8py0k3+zjFyL8gTyB9OeNTB6BkZC8j2EXe0KdTKcQeK1PNSVMQjngleJlTWvPULHcHba++NrD+nWx71sJBAlTW7E2fgfTxLlEJjtd2cyEc9eog39gAB6AY6wyiW8j8OqanhrInd51q2LSGS1+R6qB81yTqAHTlbHkIkeBcomzGoTLGmJo4JHlbT1AIGx/EeXbUx3xD0kD+prv43Pd/E/SVMKalWKBDFCLaYo7hb26KCbscWTyKfj6hShz3Lp6YBHqW0zRrsCNSqTb8QY+l0vzvhPPqWzGdW+09Q6MYmZZhDTp5k0iRpcDU5sLnlvj5lTjX3MUqBMeLgCdHqU0hiy6GtYk7G/Ln3xFKbVsKgHYklBPiJ3xi4fqIqg5kkpVLpH+zJV0GnSSCLc9x97Y7noPUEsrFB/MIrcp3ua/g3hCpinp6iOpeeAgOJGla7qydUuVP1W/XnjqR6fDv5jC2UehxI933jUxREJMEJUzWZUidmkWJQpvIxAC7cyTsLeuIuCRoSLAkdoh5Y1zLNaek88VFNTXkZla6t9JKjob2A2/FjKyrHw8Z3J2fiRxamB0xjRh4eiWoNQNWsm/PYbdscZf1q62j0W8TeOXYavS+JfradGBZkDlQSLi523wnh5FiOFB7RbmyjtF/wCAWWxTx1VdMokqXnKamF9I0qxt2uWP9kY+qKoUaHxM8nZ3D3EdZQZnNV5W8RMkURbz9I0xsF56uYKkjbrviQnkVvhhDnCU8k+WujJ5pR4XIszBUNxqsOTAXDA7YSyM+jHcJYdb7yQUnxNfWS8TVqmGRYKSNhpd0K3IPPcO7Dbtb3wrb1zCrG+e5IVMZQbgatyiWOqytvPKppmjYC7/ANaw2up2sAdQt1wvhdfovJV/b9p61REGcZcVT5jLRv8AAVKVFM+oR6CyMdSGxNg37nbrjZ/EVAb5DX9ZXozT8LcKVlRVNmWZtpqLEQxjlHsQDYEgWubLfa9zvjmer9cq4mmrv9zLBSSIP8WEkjo4aVpNbT1ChB1sBz78yBg6EysXuUaAEpWt07MdxiZllAmp1hJ06dG4HIrb+WOeGfwyXsA87mrj2ekdzPeI9YvwslIyFzLHZT0BBuD7hgDbGz9P4vq3fiOWtfEvrxDkKzAy34FZmZcsWNjdqeRoj3tfUv5BrewGO0mKw0dRi4J5M1Fx/lbcq6m+8gH8bYITtW1VBmFPJCZ4ZYnUhtEqn7gg7Ec74IRQeB2SRSPUVoUjS5jhW9woIu177kgFRe/fHL/UmZ6aLT/N3MvoUb3N9l8tcat/MW0BJtfSdhysQb7898ZOSmAMIcPzzZsXH9AcfzS7ned/DNHeN2RjZmXe3Ye+EOnYK3qX5aIlFNHqA95hBlWY5NVSzZdD8RSTnU8PVT2tzFrmxAO2xGwx2WD1el19OxtMP7zMsqKntOOYVWb5i0iwZfHQiddE85FnZexY2JHoqk+uG8jqmNSu2cGQCMYwuFMgjoKWOnj3C7s3VmPM/wB+gGPnnUs45l5s/YRtF0NSmnEpNaaYRkjlqHO/Um/TGmejL+C/Ecu80ThgUeruXOIc2anVCoBLG2/a2MrDxxbvcws3JakAqIRp5WeNW5Erf0xWX4W8STqNUPyUMYHyBqpDN8URoDEq9wNuu3Rbd/XGrnpjWhBj/mMfyfR0pr/eYGgd84zZquNddNRC0IJsHcAld+mpvmJ7BcdAFr6fhrSx0zeZl/mbcPcKcWNmKS0s/wDk9bGxuguLgHa1+3I7+vI2xl5vSkxdXVe5D+8hZytHEHRh7P6pqWk854TUyRaflUbnUwXbb17Yz+nMbcoIjcRGK2sqr0TFV4aeIUeWyVYngl8uWXWdI/1ZudmBt7Y+jJ4EUPmObIvEXLasXjqkUjmsn7Nh9mtf3FxiU8lA+EWTf7p/z5v/AKYIQFxD4NZYkMskfnRlUZhaS4uASPqBP649A2dCSRC7BR5nHwVpDDRSRtbX5xZgDfmqgfwxw/1ZVYtylvGppPiWY+hYPMYQxyq7/aVwVm7ySwTLSPH54BCFrEK3S/Y+/XpjWwKjVerWg8TPWDKNzG8H+IZDfB5oDBVIdOtxZX7XI2UnvyPQ72xr9U6Jy/jY3cfaL12/DTZZnFUOyNA6qtt79f0IOMGrjWCtw7yq9bWcFD2n1muZNBptFJID9RQXt9vXBh4S5APfRmjVWHHcy6sKkh9IDW5kbj0xRZbbX/CLdpHkdcd9pmq2lrHrADY0xIuCFYWA35i4YnqPzx0FNuEmAdH3xsritj6Ye6HczzOCljMk8iRIo5sf0A5k+gGMGjCvyn0gPeZ+1UaivzXO6vPpDS0KtFRXtNOwtqHb2/ANzcXsMdbjYmP0mv1bjt/gSgsbOwjL4dyOGigSCBbIvMnmxPNiepP6bAbY5XqGc2XYXYy5E4jUFZxwXSz1kNW2pJo2BOhtPmW5Brdu43I2OHsXq2QmM1Otj/5A1bPIQrm2beQyfIzBjuR09u5wji4/qnlvRi2RkekQNb3MJ4Uun9JZh5i7VLfswwvfSzk7Hlsf44+n4lTDGUn4AljYz+n6uu0Y1NwPl8c7Tx00aSMultIspBIP0fSDcDcC+LYvNFghKOdiIwSCZwkRUh3LAAC25udhiStxO5Ouw1sGHxEj4PcSu1RLTGPzAxLGZBsoUALf8J3IPP5sc79S0evV6rHxHXzbMhvfNHljV9Rm8sj+ZT0lOugIbWkvyPUG9tV+YAA2xk2pi0YARQGdu/6iUrzZ5rKHKoVlM8QsWG+k/Kd+duV8Y1+dfwFbjWo5ZY5Xg0rcT8K0teumojDEfS42dfZu3odse4fWMnGbYOx9os1YMwv+B+bZebZdWiSPmIZSL+wDXX7grjo06hg5icsivX6/9/uV+k6jazvHxjncI/b5XrIP1RkgfoWB/PHi9O6c3vqt1/37Tzm/2no8RMybZcpkJ9S3/riH/hcHlye2HqN9p8SV/ElVtHBFSKf3203H9osfuEviz8L0nF9zHc85WN4nfLvCzzXEuZ1MlU/PTqIX2udyPa2FL/qJEXhipr9ZJav5ppNU9PURQQQItLYABAAB3J7W/X3xBFoy8cvc/umnVTR6JO/cJ7xjxdHl70yyRsyTPpMoI0pvvfqTvf2vinF6NXkVsa22RM5rCDPc/wAikqZY5Em0qoFgL97kgg9Rgwuo04lT02pszTxcpKq2Urvcpcf8SzZesMiUxmhufNe/0bWX2N97kW2t1xLo2JTlOzFtH4Ey7/6TM+DmfwxU1VLLJG9S0hZIr/OBtew6KWY7j1x291/oVd/AimRlMlfc9o3sizQVMQkCMouRY26dvTHmPeLl5CV02eqnKW6+qEUbyNeyi5sLn8sWO4ReRk2biNmKGHhmtzycvXVIWljItBDcb87b/wDW1z2AxVRkpcNrK6b1tGxKmZZemRZzA0SFKOqTy7Ak6SLA899jpb2Y9sLdUxfxOOy/MvV+HcxgSSJWwOqMy327EdvtjgaGbCvUuNiO4WYhbmvxPnhnKTSw6HfVvf0Xvb0xZ1PNTOuBrXUcy8gXPyA1APBHFs2YVVXpVfg4iFjex1E+/I3tq9LjDfU+mU4mOn858zPWzZP2h6fKfMqo6lXFlUqQN9XP7Dn+mE688JjGgr3MeryV9EoBvfzDGMvi4OovKVBm8UzMsbgspsR12/vzw1kYmRSgd/Blr0sgBI8wXUcWxpmMeXmN/MdNYe4020sff93DK9Msswzk8vHxF+fu4wpn2YfDUs84GoxRM4U8iVUkA496VjU3XKjnzByQO0D8P8UvVZalZ5Shm13RTsNLst7nfpfGh1TGSvI9FOwiz2slZcCe5nlSZpRGKdSmrcNbdWHJl9MIY+W/Tr9p3H2kqWN1e2GjDOU0C08McKszCNQoLm5Nu5whl5BybjZrW4yo4jUX/ipnjTQmhgVvNlkRGvtcahYDqQWt9gcdd0DpRr1kMZO+g+ly3NbknhhQwRRgR2mEYV5FY3Y2Fza5G59MdNdSto4tMmysWDRmwy+jWGNI15KLYlXWK1CrPUQINCdZogylWFwRYjEnUMNGSYAjRlDJckipVIjBubaiTcm3L+OKqcdKvyyuupa+yiUOOeFo8ypHgayt9Ub2+hxyPt0PoTi+W/1iZ4Q4uroqqDLtMAdZmSZ3P1gbWuOosbW57euMLqPS8dke1gd6ntOk7L2jtIx867q3aPwNHl9P5U0NKI47sS4iAUayBuQvewBxpvbkBlsv2R8b7yrIxyU0O25SyXNIKeo+AaUtUFfMtpNrG+wPQ2F7Hvi7Jw7bKfxSjSyjFrNQ4EzTk3xjmxj5MclSHLYkdpFQB2FmYDnhuzIyLUCN3Em1zEcSe0yuZcKzPnVPXqU8mOLSwLHVfTIuwt+Ide+NajqFVfTXx23yP+v8RcoeYMJeIQc5bVrGrO7R6Qqgkm5ANgPQnCXQyq5iFjoSVm+J1KvAGXyQ5TTxj5JPLYgMORZmbcH35Yc6lko/UdsfaDqe46r25+Ja4Qgq1D/Ete5+UE3Pr7DsP4Y963dh2Bfw/maGa1BI9EannHHF0eWwrI6NIXbSqqQN+e5PIewOE+k9KbNc99ATNss4TPeE/DstXO2cVli0hPw6cwo+nV6WHyj7ntj6PRStNYRfiKsxPmN7Fm5Ge49hJghJghPl1uCO/Y2/UbjBCLLNfBiiandKcvHPrMkcrMSQeinqV258wd98HY+YTG03H2YUNXDRV5iHluFlla7EobWa49L723vva2MDM6DjWBnUe741LUtI8xp5bl8XmNUQtqEoH0tdT67dccll238BS6+I+2QXQKZQyjhGGnrKisDO8s23z2OjvpPY7flj3J6s92MuPrQH95QK9HcONOurRqGsi4F9/f2xn00t2s17ZbxJGxM54eZRWUkUwrJvNd5braRnULYctQGm5J2sOQxtdT6lSWVcYDWvsBKEQ/MJ1nEcKVCwMfnbmegJ5A+p/vzxQOmXZNJyB4EeTEsas2DwJczGuWCNpHvpUXNhc4zcbGa6z018yqusu3ETyhzGOaPzYzqWx/TocXNgWpeK3HmeW1tWSrRZcN+LXmqyzKpneTTEqqQAtrhnJP2sNz6Y6bJ+nK10yeAO/wDqZ9mSUQtCGQ8BnNJ3q8wnM0YJRIlBULt7mwFwduZ5+u705a1p41LoSiu/1RyMLcHcFZjllYI4alZMtYszI/1LsbAL0Ja26mxFyRe2NGWRm4ISYISYISYISYIQdn1TJFBI8K63UXC9/wAsWVgFu8ux0V7AHOhF9wt4dpUPV1OYxCR6kiyvzQdWB5qeQFuQX1x7aFB9stzEqV9VHYgyr8O8yyx2lyioMkXM08p/QX+Vvf5T74RyMSq8acfv8xYMR4gvJ/GBxVNHXxLDGLq2gFmR12N9+V78r29cYGX9OVms+j+aWrcfma2XP8rmkjqRWRK0fP57Eg9GB3tv/HGXXg51NRo4b3G0ygEKfE0H9PUukN8TBpIvfzF/njGPTMrf5D/6lfNZj6vjnJ2nLyP88OwbQSG3/dtfVbnjoKen9SWj018H9ZYM1kQoD2nfOuOn0AUlFJUl7AA+vdQCbeptiPTejfxtu+iPgf5iCZ4Z9L5EAScH51WQv58iUNOqs3kR8zYE2Kqd7/ib1tjrq8SpCG1s/c+ZKy57DtjCn/58yWnaieoaJGn8508wi5ACobC/Ln074YYBhoyogHsY3I4guwAHtgVQBoSKqF7CdMeyUmCEmCEmCEmCEmCE8IwQkGCEo53XiCCWU/uIzAdyFJAHqbWxFmA8zwkDzFl4GZBFNl00tTGkpqJ2J8xQ1woAvuOeovv64lPYE8auD6Gljp/hoFjlmmCfKTa1t/lvbnbHkJr6fwWysKNUcjGwufNYXNtztj2EynAPClEM6zGmeBJI4beUsnzadx358+uCEb+XZFBA5eJdJItYcgPQdMUJjqjch5lS0orchCEsepSO4I/PF8tmT8MuD3yqmeB5ll1SGQFUK2uqi25N/p9MEJsMEJMEJMEJMEJMEJMEJMEJMEJMEIH4oollgKNexYcvfCuWPZKMgbWWsly6KnhSKFAiDcACwuTcn7kk/fF9f5RLV8CV884bpqxomqI9ZhbVGbkWNwb7ewxOShbBCKXg0f6S5n/wD/xwQjZwQnuCEmCEmCEmCEmCEmCE/9k=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7" name="AutoShape 14" descr="data:image/jpeg;base64,/9j/4AAQSkZJRgABAQAAAQABAAD/2wCEAAkGBxMSEhQUExQVFhUXGB8aGBgYFiAeHxwiIRseIh4gIR4fHygiHSIlIh4iIzUiJSkrMi4xHR8zODYsNygtLisBCgoKDg0OGxAQGy8mICQ0LCwyLDQsLCwsLzQsLCwsLCwsLCwsLCwsLCwsLCwsLCwsLCwsLCwsLCwsLCwsLCwsLP/AABEIAHQAhgMBEQACEQEDEQH/xAAcAAACAwEBAQEAAAAAAAAAAAAFBwAEBgMBAgj/xABDEAACAQIEBAQEAwQEDwEAAAABAgMEEQAFEiEGMUFRBxNhcRQiMoFikaEjQrHRFVKS8BYXJCUmM1NUcqOywcLS0wj/xAAbAQACAwEBAQAAAAAAAAAAAAAABAIDBQYBB//EADARAAICAgEDAwIEBwADAAAAAAECAAMEERIFITETIkEGURQyYYEjUnGh0eHwFZGx/9oADAMBAAIRAxEAPwB44ISYISYITnJIFtcgXNhc2uew7n0wQkklVVLMwVVBJJNgAOZJ6Ad8B3CcaCvinTXDIkiXI1IwYXBsdxtscEJ8wZnE7mNXUuOa33xUtyMdAyAsUnQik4/4o/z5TQNVGmpqYCSRlY/MxBYrtzuLJY8rsfTFsnLfFfixQyBY6ed76vmcKy2ty3tuDhTLrsddJF8hXZfbK9D440cUQRoqmR1FtVksx99d7fbF1KsEAbzLKlIUA+Zz8OfFxXaf+kahU1yXiXyzZBbcaxtp7Ai/PfFssjEzji6liopKuOeJ0UbMGDAseS2Bvc9ueINvXaRbeu078GZy1ZSpUMABJcpZSNuVyG35g79RY4jVz1754nL5hqWVVBZiAoFySbADqSemLZOfNLUpKiyRsHRgCrKbgg8iD1GCE64ISYISYISYISYITG+JfBhzKBBHK0U8LF4SGIXV6ge2zc1+5BITF+FGdu9RVUOYMyzsCrRScpNjq3PW3QbEG4xYXBXUZtv9RANeIFyviduGqmqopF+IgP7SHS4uCRYav6twADtcWBA3xVFp2pcozTMy87suXwSb3UtrKnn+8DY+pF+1sYmR1DGxrCF9zfaFWJtuQmjyDwtyyIXKmoYc2ka49tK2H53OOfzev5m+OuMc/D8fzQxJJltJPDTeXDHLLby1EQ3ubDe224wqr9QyaWt5HiIHiDKnFOT0mYvHTyu6mKQNpSwVrDcHbttfa2LMLOyMSsv539/iLNfW9nD5lziKgy9I1FRTwlCQo/Zi4+4F9se9PzM69zwaP1YvqnSxOVvBkVbmU9Pl1kiiS5Z2LLqtyB5gEmw9jjrzm/hqA+Se5ib1EOVjAyLxOloVanzWnKGIWSSEXDWGylRsLi1mG3cCxw9VYtqB07ieNRYF5EdpTSkzLiVtcpaky3VdVH1SAcjv9Z/EflB5AkYslUbeQZPDRU6U8IKxRg2ub8ySSSe5JOCEIg4IT3BCTBCTBCTBCc3kAO5A9zg0T4noUnuIifFGtjzHMYIcsRnrITZ6hDZVsdgSBvoO+rpyF77VX310oXsOgIAEmH8j8K6OOFxVXqJpd3lYkEE7nR1G/U3J/THF5X1FkPZugdh/3eMpSCO82FTk8bU/wyjy49IUBegHQXxiU9QdMj12GzGqX9JgwHifGQZOtLGY1YsCxa5t6dvQYl1LqBzHDkaluTkG5+RGpm894XnnzmjrBp8iFAG+b5tQMhva3dlxp4fUKaumvUT7if8AEQZSX3DdfU0lNOrPZZHvv09Se3vhTGxsnKpPHwJbT071GNijuIWmgSVdLAMp6HcHGdVfbjP7exlisyHY7QNQZJR5d5ssaFPNI1nUWud7cybc+Qw/dnZGeAjfEXutWvbsfM5ZpwrSV2p3BIkUglTa/ZvcYZxet5GGvpEdowuSbKeA8Rdz8TZjw+XoRpnjcA0skl7ICbegNv6pIA2PLbHb4OYmXULFmcy6M0UHhhXZgBJmmYSENY+TEbqO2/0D3CnDkjGxllGIIY4gzMI0VAzEFjYWuSABf2AwQlnBCTBCVswzCKBNc0scSXtqkcKu/LdiBghBuX8XUE76IqundzyVZVufYXuftghFp4m1iVOZpSQftJvL0sF5ISSfmPSwIJ/ni05teNQxebXTc2umpq2Hczr4WZFU0E1XTywjygV0Thbaz2BJuwsfYEY4Xr2XRkUIyP3+0z6xpjNLxPlE87RtDLo0g3FyL3t29sZ/S87Gx62Fq7Jmni311gh13D6CwAJ5Dc4xn/i2nh8mJsRvcW8/iDXVU8kWUUa1CRmzSuDpJ9DrRQO1zv2x2+B9PVLV/H8n+0Ua077SvF4kV1K4GZ0QSMtbzYLlVN7EE6nViCDcBgR2xDK+mKWBNLEH9YLefmbXNXoZYFqpmjMKqHEt9rcxv1vy09eWMLEGbRacZN7MdrymrU8T5mM/xsSMzPBl88tIp0mYBv8AspUexIONsfTCsu3f3f2ihvO5qMi4ios3iIQnUm7Rts6+vqOlxfGPmdOu6ceQ7r95F0S8aacJq2qjrI4IoyIVAAuNmHVi3Qjt/PD9ePh2YRtdvfNqjGxkxfPed/EehSehkR49Y2II2KG/1A+nUdRij6fyOORw5aEUpx0ufix1B3g3xO58zLagnzYBeItzaPnbfmVuPsR2x3mx8HcQyKvTsKiNPBKZ7ghJghBfEmQwV0BgqFLRkgkAkHY3G43GCEVHilwHlNBQtNHG8U1wsWmVjqboCHJ2AuTax2x4DuE4eC9A0DztUhBPNp0Fn1SkWubi50g3B3sT16Y5n6kFj0goew8x6vFtVeZHaMurzWGJgkkiox5Bja++OMpw7bV5KNiXLWxGwJnuKvEKjoX8py0k3+zjFyL8gTyB9OeNTB6BkZC8j2EXe0KdTKcQeK1PNSVMQjngleJlTWvPULHcHba++NrD+nWx71sJBAlTW7E2fgfTxLlEJjtd2cyEc9eog39gAB6AY6wyiW8j8OqanhrInd51q2LSGS1+R6qB81yTqAHTlbHkIkeBcomzGoTLGmJo4JHlbT1AIGx/EeXbUx3xD0kD+prv43Pd/E/SVMKalWKBDFCLaYo7hb26KCbscWTyKfj6hShz3Lp6YBHqW0zRrsCNSqTb8QY+l0vzvhPPqWzGdW+09Q6MYmZZhDTp5k0iRpcDU5sLnlvj5lTjX3MUqBMeLgCdHqU0hiy6GtYk7G/Ln3xFKbVsKgHYklBPiJ3xi4fqIqg5kkpVLpH+zJV0GnSSCLc9x97Y7noPUEsrFB/MIrcp3ua/g3hCpinp6iOpeeAgOJGla7qydUuVP1W/XnjqR6fDv5jC2UehxI933jUxREJMEJUzWZUidmkWJQpvIxAC7cyTsLeuIuCRoSLAkdoh5Y1zLNaek88VFNTXkZla6t9JKjob2A2/FjKyrHw8Z3J2fiRxamB0xjRh4eiWoNQNWsm/PYbdscZf1q62j0W8TeOXYavS+JfradGBZkDlQSLi523wnh5FiOFB7RbmyjtF/wCAWWxTx1VdMokqXnKamF9I0qxt2uWP9kY+qKoUaHxM8nZ3D3EdZQZnNV5W8RMkURbz9I0xsF56uYKkjbrviQnkVvhhDnCU8k+WujJ5pR4XIszBUNxqsOTAXDA7YSyM+jHcJYdb7yQUnxNfWS8TVqmGRYKSNhpd0K3IPPcO7Dbtb3wrb1zCrG+e5IVMZQbgatyiWOqytvPKppmjYC7/ANaw2up2sAdQt1wvhdfovJV/b9p61REGcZcVT5jLRv8AAVKVFM+oR6CyMdSGxNg37nbrjZ/EVAb5DX9ZXozT8LcKVlRVNmWZtpqLEQxjlHsQDYEgWubLfa9zvjmer9cq4mmrv9zLBSSIP8WEkjo4aVpNbT1ChB1sBz78yBg6EysXuUaAEpWt07MdxiZllAmp1hJ06dG4HIrb+WOeGfwyXsA87mrj2ekdzPeI9YvwslIyFzLHZT0BBuD7hgDbGz9P4vq3fiOWtfEvrxDkKzAy34FZmZcsWNjdqeRoj3tfUv5BrewGO0mKw0dRi4J5M1Fx/lbcq6m+8gH8bYITtW1VBmFPJCZ4ZYnUhtEqn7gg7Ec74IRQeB2SRSPUVoUjS5jhW9woIu177kgFRe/fHL/UmZ6aLT/N3MvoUb3N9l8tcat/MW0BJtfSdhysQb7898ZOSmAMIcPzzZsXH9AcfzS7ned/DNHeN2RjZmXe3Ye+EOnYK3qX5aIlFNHqA95hBlWY5NVSzZdD8RSTnU8PVT2tzFrmxAO2xGwx2WD1el19OxtMP7zMsqKntOOYVWb5i0iwZfHQiddE85FnZexY2JHoqk+uG8jqmNSu2cGQCMYwuFMgjoKWOnj3C7s3VmPM/wB+gGPnnUs45l5s/YRtF0NSmnEpNaaYRkjlqHO/Um/TGmejL+C/Ecu80ThgUeruXOIc2anVCoBLG2/a2MrDxxbvcws3JakAqIRp5WeNW5Erf0xWX4W8STqNUPyUMYHyBqpDN8URoDEq9wNuu3Rbd/XGrnpjWhBj/mMfyfR0pr/eYGgd84zZquNddNRC0IJsHcAld+mpvmJ7BcdAFr6fhrSx0zeZl/mbcPcKcWNmKS0s/wDk9bGxuguLgHa1+3I7+vI2xl5vSkxdXVe5D+8hZytHEHRh7P6pqWk854TUyRaflUbnUwXbb17Yz+nMbcoIjcRGK2sqr0TFV4aeIUeWyVYngl8uWXWdI/1ZudmBt7Y+jJ4EUPmObIvEXLasXjqkUjmsn7Nh9mtf3FxiU8lA+EWTf7p/z5v/AKYIQFxD4NZYkMskfnRlUZhaS4uASPqBP649A2dCSRC7BR5nHwVpDDRSRtbX5xZgDfmqgfwxw/1ZVYtylvGppPiWY+hYPMYQxyq7/aVwVm7ySwTLSPH54BCFrEK3S/Y+/XpjWwKjVerWg8TPWDKNzG8H+IZDfB5oDBVIdOtxZX7XI2UnvyPQ72xr9U6Jy/jY3cfaL12/DTZZnFUOyNA6qtt79f0IOMGrjWCtw7yq9bWcFD2n1muZNBptFJID9RQXt9vXBh4S5APfRmjVWHHcy6sKkh9IDW5kbj0xRZbbX/CLdpHkdcd9pmq2lrHrADY0xIuCFYWA35i4YnqPzx0FNuEmAdH3xsritj6Ye6HczzOCljMk8iRIo5sf0A5k+gGMGjCvyn0gPeZ+1UaivzXO6vPpDS0KtFRXtNOwtqHb2/ANzcXsMdbjYmP0mv1bjt/gSgsbOwjL4dyOGigSCBbIvMnmxPNiepP6bAbY5XqGc2XYXYy5E4jUFZxwXSz1kNW2pJo2BOhtPmW5Brdu43I2OHsXq2QmM1Otj/5A1bPIQrm2beQyfIzBjuR09u5wji4/qnlvRi2RkekQNb3MJ4Uun9JZh5i7VLfswwvfSzk7Hlsf44+n4lTDGUn4AljYz+n6uu0Y1NwPl8c7Tx00aSMultIspBIP0fSDcDcC+LYvNFghKOdiIwSCZwkRUh3LAAC25udhiStxO5Ouw1sGHxEj4PcSu1RLTGPzAxLGZBsoUALf8J3IPP5sc79S0evV6rHxHXzbMhvfNHljV9Rm8sj+ZT0lOugIbWkvyPUG9tV+YAA2xk2pi0YARQGdu/6iUrzZ5rKHKoVlM8QsWG+k/Kd+duV8Y1+dfwFbjWo5ZY5Xg0rcT8K0teumojDEfS42dfZu3odse4fWMnGbYOx9os1YMwv+B+bZebZdWiSPmIZSL+wDXX7grjo06hg5icsivX6/9/uV+k6jazvHxjncI/b5XrIP1RkgfoWB/PHi9O6c3vqt1/37Tzm/2no8RMybZcpkJ9S3/riH/hcHlye2HqN9p8SV/ElVtHBFSKf3203H9osfuEviz8L0nF9zHc85WN4nfLvCzzXEuZ1MlU/PTqIX2udyPa2FL/qJEXhipr9ZJav5ppNU9PURQQQItLYABAAB3J7W/X3xBFoy8cvc/umnVTR6JO/cJ7xjxdHl70yyRsyTPpMoI0pvvfqTvf2vinF6NXkVsa22RM5rCDPc/wAikqZY5Em0qoFgL97kgg9Rgwuo04lT02pszTxcpKq2Urvcpcf8SzZesMiUxmhufNe/0bWX2N97kW2t1xLo2JTlOzFtH4Ey7/6TM+DmfwxU1VLLJG9S0hZIr/OBtew6KWY7j1x291/oVd/AimRlMlfc9o3sizQVMQkCMouRY26dvTHmPeLl5CV02eqnKW6+qEUbyNeyi5sLn8sWO4ReRk2biNmKGHhmtzycvXVIWljItBDcb87b/wDW1z2AxVRkpcNrK6b1tGxKmZZemRZzA0SFKOqTy7Ak6SLA899jpb2Y9sLdUxfxOOy/MvV+HcxgSSJWwOqMy327EdvtjgaGbCvUuNiO4WYhbmvxPnhnKTSw6HfVvf0Xvb0xZ1PNTOuBrXUcy8gXPyA1APBHFs2YVVXpVfg4iFjex1E+/I3tq9LjDfU+mU4mOn858zPWzZP2h6fKfMqo6lXFlUqQN9XP7Dn+mE688JjGgr3MeryV9EoBvfzDGMvi4OovKVBm8UzMsbgspsR12/vzw1kYmRSgd/Blr0sgBI8wXUcWxpmMeXmN/MdNYe4020sff93DK9Msswzk8vHxF+fu4wpn2YfDUs84GoxRM4U8iVUkA496VjU3XKjnzByQO0D8P8UvVZalZ5Shm13RTsNLst7nfpfGh1TGSvI9FOwiz2slZcCe5nlSZpRGKdSmrcNbdWHJl9MIY+W/Tr9p3H2kqWN1e2GjDOU0C08McKszCNQoLm5Nu5whl5BybjZrW4yo4jUX/ipnjTQmhgVvNlkRGvtcahYDqQWt9gcdd0DpRr1kMZO+g+ly3NbknhhQwRRgR2mEYV5FY3Y2Fza5G59MdNdSto4tMmysWDRmwy+jWGNI15KLYlXWK1CrPUQINCdZogylWFwRYjEnUMNGSYAjRlDJckipVIjBubaiTcm3L+OKqcdKvyyuupa+yiUOOeFo8ypHgayt9Ub2+hxyPt0PoTi+W/1iZ4Q4uroqqDLtMAdZmSZ3P1gbWuOosbW57euMLqPS8dke1gd6ntOk7L2jtIx867q3aPwNHl9P5U0NKI47sS4iAUayBuQvewBxpvbkBlsv2R8b7yrIxyU0O25SyXNIKeo+AaUtUFfMtpNrG+wPQ2F7Hvi7Jw7bKfxSjSyjFrNQ4EzTk3xjmxj5MclSHLYkdpFQB2FmYDnhuzIyLUCN3Em1zEcSe0yuZcKzPnVPXqU8mOLSwLHVfTIuwt+Ide+NajqFVfTXx23yP+v8RcoeYMJeIQc5bVrGrO7R6Qqgkm5ANgPQnCXQyq5iFjoSVm+J1KvAGXyQ5TTxj5JPLYgMORZmbcH35Yc6lko/UdsfaDqe46r25+Ja4Qgq1D/Ete5+UE3Pr7DsP4Y963dh2Bfw/maGa1BI9EannHHF0eWwrI6NIXbSqqQN+e5PIewOE+k9KbNc99ATNss4TPeE/DstXO2cVli0hPw6cwo+nV6WHyj7ntj6PRStNYRfiKsxPmN7Fm5Ge49hJghJghPl1uCO/Y2/UbjBCLLNfBiiandKcvHPrMkcrMSQeinqV258wd98HY+YTG03H2YUNXDRV5iHluFlla7EobWa49L723vva2MDM6DjWBnUe741LUtI8xp5bl8XmNUQtqEoH0tdT67dccll238BS6+I+2QXQKZQyjhGGnrKisDO8s23z2OjvpPY7flj3J6s92MuPrQH95QK9HcONOurRqGsi4F9/f2xn00t2s17ZbxJGxM54eZRWUkUwrJvNd5braRnULYctQGm5J2sOQxtdT6lSWVcYDWvsBKEQ/MJ1nEcKVCwMfnbmegJ5A+p/vzxQOmXZNJyB4EeTEsas2DwJczGuWCNpHvpUXNhc4zcbGa6z018yqusu3ETyhzGOaPzYzqWx/TocXNgWpeK3HmeW1tWSrRZcN+LXmqyzKpneTTEqqQAtrhnJP2sNz6Y6bJ+nK10yeAO/wDqZ9mSUQtCGQ8BnNJ3q8wnM0YJRIlBULt7mwFwduZ5+u705a1p41LoSiu/1RyMLcHcFZjllYI4alZMtYszI/1LsbAL0Ja26mxFyRe2NGWRm4ISYISYISYISYIQdn1TJFBI8K63UXC9/wAsWVgFu8ux0V7AHOhF9wt4dpUPV1OYxCR6kiyvzQdWB5qeQFuQX1x7aFB9stzEqV9VHYgyr8O8yyx2lyioMkXM08p/QX+Vvf5T74RyMSq8acfv8xYMR4gvJ/GBxVNHXxLDGLq2gFmR12N9+V78r29cYGX9OVms+j+aWrcfma2XP8rmkjqRWRK0fP57Eg9GB3tv/HGXXg51NRo4b3G0ygEKfE0H9PUukN8TBpIvfzF/njGPTMrf5D/6lfNZj6vjnJ2nLyP88OwbQSG3/dtfVbnjoKen9SWj018H9ZYM1kQoD2nfOuOn0AUlFJUl7AA+vdQCbeptiPTejfxtu+iPgf5iCZ4Z9L5EAScH51WQv58iUNOqs3kR8zYE2Kqd7/ib1tjrq8SpCG1s/c+ZKy57DtjCn/58yWnaieoaJGn8508wi5ACobC/Ln074YYBhoyogHsY3I4guwAHtgVQBoSKqF7CdMeyUmCEmCEmCEmCEmCE8IwQkGCEo53XiCCWU/uIzAdyFJAHqbWxFmA8zwkDzFl4GZBFNl00tTGkpqJ2J8xQ1woAvuOeovv64lPYE8auD6Gljp/hoFjlmmCfKTa1t/lvbnbHkJr6fwWysKNUcjGwufNYXNtztj2EynAPClEM6zGmeBJI4beUsnzadx358+uCEb+XZFBA5eJdJItYcgPQdMUJjqjch5lS0orchCEsepSO4I/PF8tmT8MuD3yqmeB5ll1SGQFUK2uqi25N/p9MEJsMEJMEJMEJMEJMEJMEJMEJMEJMEIH4oollgKNexYcvfCuWPZKMgbWWsly6KnhSKFAiDcACwuTcn7kk/fF9f5RLV8CV884bpqxomqI9ZhbVGbkWNwb7ewxOShbBCKXg0f6S5n/wD/xwQjZwQnuCEmCEmCEmCEmCEmCE/9k=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8" name="AutoShape 16" descr="data:image/jpeg;base64,/9j/4AAQSkZJRgABAQAAAQABAAD/2wCEAAkGBxMSEhQUExQVFhUXGB8aGBgYFiAeHxwiIRseIh4gIR4fHygiHSIlIh4iIzUiJSkrMi4xHR8zODYsNygtLisBCgoKDg0OGxAQGy8mICQ0LCwyLDQsLCwsLzQsLCwsLCwsLCwsLCwsLCwsLCwsLCwsLCwsLCwsLCwsLCwsLCwsLP/AABEIAHQAhgMBEQACEQEDEQH/xAAcAAACAwEBAQEAAAAAAAAAAAAFBwAEBgMBAgj/xABDEAACAQIEBAQEAwQEDwEAAAABAgMEEQAFEiEGMUFRBxNhcRQiMoFikaEjQrHRFVKS8BYXJCUmM1NUcqOywcLS0wj/xAAbAQACAwEBAQAAAAAAAAAAAAAABAIDBQYBB//EADARAAICAgEDAwIEBwADAAAAAAECAAMEERIFITETIkEGURQyYYEjUnGh0eHwFZGx/9oADAMBAAIRAxEAPwB44ISYISYITnJIFtcgXNhc2uew7n0wQkklVVLMwVVBJJNgAOZJ6Ad8B3CcaCvinTXDIkiXI1IwYXBsdxtscEJ8wZnE7mNXUuOa33xUtyMdAyAsUnQik4/4o/z5TQNVGmpqYCSRlY/MxBYrtzuLJY8rsfTFsnLfFfixQyBY6ed76vmcKy2ty3tuDhTLrsddJF8hXZfbK9D440cUQRoqmR1FtVksx99d7fbF1KsEAbzLKlIUA+Zz8OfFxXaf+kahU1yXiXyzZBbcaxtp7Ai/PfFssjEzji6liopKuOeJ0UbMGDAseS2Bvc9ueINvXaRbeu078GZy1ZSpUMABJcpZSNuVyG35g79RY4jVz1754nL5hqWVVBZiAoFySbADqSemLZOfNLUpKiyRsHRgCrKbgg8iD1GCE64ISYISYISYISYITG+JfBhzKBBHK0U8LF4SGIXV6ge2zc1+5BITF+FGdu9RVUOYMyzsCrRScpNjq3PW3QbEG4xYXBXUZtv9RANeIFyviduGqmqopF+IgP7SHS4uCRYav6twADtcWBA3xVFp2pcozTMy87suXwSb3UtrKnn+8DY+pF+1sYmR1DGxrCF9zfaFWJtuQmjyDwtyyIXKmoYc2ka49tK2H53OOfzev5m+OuMc/D8fzQxJJltJPDTeXDHLLby1EQ3ubDe224wqr9QyaWt5HiIHiDKnFOT0mYvHTyu6mKQNpSwVrDcHbttfa2LMLOyMSsv539/iLNfW9nD5lziKgy9I1FRTwlCQo/Zi4+4F9se9PzM69zwaP1YvqnSxOVvBkVbmU9Pl1kiiS5Z2LLqtyB5gEmw9jjrzm/hqA+Se5ib1EOVjAyLxOloVanzWnKGIWSSEXDWGylRsLi1mG3cCxw9VYtqB07ieNRYF5EdpTSkzLiVtcpaky3VdVH1SAcjv9Z/EflB5AkYslUbeQZPDRU6U8IKxRg2ub8ySSSe5JOCEIg4IT3BCTBCTBCTBCc3kAO5A9zg0T4noUnuIifFGtjzHMYIcsRnrITZ6hDZVsdgSBvoO+rpyF77VX310oXsOgIAEmH8j8K6OOFxVXqJpd3lYkEE7nR1G/U3J/THF5X1FkPZugdh/3eMpSCO82FTk8bU/wyjy49IUBegHQXxiU9QdMj12GzGqX9JgwHifGQZOtLGY1YsCxa5t6dvQYl1LqBzHDkaluTkG5+RGpm894XnnzmjrBp8iFAG+b5tQMhva3dlxp4fUKaumvUT7if8AEQZSX3DdfU0lNOrPZZHvv09Se3vhTGxsnKpPHwJbT071GNijuIWmgSVdLAMp6HcHGdVfbjP7exlisyHY7QNQZJR5d5ssaFPNI1nUWud7cybc+Qw/dnZGeAjfEXutWvbsfM5ZpwrSV2p3BIkUglTa/ZvcYZxet5GGvpEdowuSbKeA8Rdz8TZjw+XoRpnjcA0skl7ICbegNv6pIA2PLbHb4OYmXULFmcy6M0UHhhXZgBJmmYSENY+TEbqO2/0D3CnDkjGxllGIIY4gzMI0VAzEFjYWuSABf2AwQlnBCTBCVswzCKBNc0scSXtqkcKu/LdiBghBuX8XUE76IqundzyVZVufYXuftghFp4m1iVOZpSQftJvL0sF5ISSfmPSwIJ/ni05teNQxebXTc2umpq2Hczr4WZFU0E1XTywjygV0Thbaz2BJuwsfYEY4Xr2XRkUIyP3+0z6xpjNLxPlE87RtDLo0g3FyL3t29sZ/S87Gx62Fq7Jmni311gh13D6CwAJ5Dc4xn/i2nh8mJsRvcW8/iDXVU8kWUUa1CRmzSuDpJ9DrRQO1zv2x2+B9PVLV/H8n+0Ua077SvF4kV1K4GZ0QSMtbzYLlVN7EE6nViCDcBgR2xDK+mKWBNLEH9YLefmbXNXoZYFqpmjMKqHEt9rcxv1vy09eWMLEGbRacZN7MdrymrU8T5mM/xsSMzPBl88tIp0mYBv8AspUexIONsfTCsu3f3f2ihvO5qMi4ios3iIQnUm7Rts6+vqOlxfGPmdOu6ceQ7r95F0S8aacJq2qjrI4IoyIVAAuNmHVi3Qjt/PD9ePh2YRtdvfNqjGxkxfPed/EehSehkR49Y2II2KG/1A+nUdRij6fyOORw5aEUpx0ufix1B3g3xO58zLagnzYBeItzaPnbfmVuPsR2x3mx8HcQyKvTsKiNPBKZ7ghJghBfEmQwV0BgqFLRkgkAkHY3G43GCEVHilwHlNBQtNHG8U1wsWmVjqboCHJ2AuTax2x4DuE4eC9A0DztUhBPNp0Fn1SkWubi50g3B3sT16Y5n6kFj0goew8x6vFtVeZHaMurzWGJgkkiox5Bja++OMpw7bV5KNiXLWxGwJnuKvEKjoX8py0k3+zjFyL8gTyB9OeNTB6BkZC8j2EXe0KdTKcQeK1PNSVMQjngleJlTWvPULHcHba++NrD+nWx71sJBAlTW7E2fgfTxLlEJjtd2cyEc9eog39gAB6AY6wyiW8j8OqanhrInd51q2LSGS1+R6qB81yTqAHTlbHkIkeBcomzGoTLGmJo4JHlbT1AIGx/EeXbUx3xD0kD+prv43Pd/E/SVMKalWKBDFCLaYo7hb26KCbscWTyKfj6hShz3Lp6YBHqW0zRrsCNSqTb8QY+l0vzvhPPqWzGdW+09Q6MYmZZhDTp5k0iRpcDU5sLnlvj5lTjX3MUqBMeLgCdHqU0hiy6GtYk7G/Ln3xFKbVsKgHYklBPiJ3xi4fqIqg5kkpVLpH+zJV0GnSSCLc9x97Y7noPUEsrFB/MIrcp3ua/g3hCpinp6iOpeeAgOJGla7qydUuVP1W/XnjqR6fDv5jC2UehxI933jUxREJMEJUzWZUidmkWJQpvIxAC7cyTsLeuIuCRoSLAkdoh5Y1zLNaek88VFNTXkZla6t9JKjob2A2/FjKyrHw8Z3J2fiRxamB0xjRh4eiWoNQNWsm/PYbdscZf1q62j0W8TeOXYavS+JfradGBZkDlQSLi523wnh5FiOFB7RbmyjtF/wCAWWxTx1VdMokqXnKamF9I0qxt2uWP9kY+qKoUaHxM8nZ3D3EdZQZnNV5W8RMkURbz9I0xsF56uYKkjbrviQnkVvhhDnCU8k+WujJ5pR4XIszBUNxqsOTAXDA7YSyM+jHcJYdb7yQUnxNfWS8TVqmGRYKSNhpd0K3IPPcO7Dbtb3wrb1zCrG+e5IVMZQbgatyiWOqytvPKppmjYC7/ANaw2up2sAdQt1wvhdfovJV/b9p61REGcZcVT5jLRv8AAVKVFM+oR6CyMdSGxNg37nbrjZ/EVAb5DX9ZXozT8LcKVlRVNmWZtpqLEQxjlHsQDYEgWubLfa9zvjmer9cq4mmrv9zLBSSIP8WEkjo4aVpNbT1ChB1sBz78yBg6EysXuUaAEpWt07MdxiZllAmp1hJ06dG4HIrb+WOeGfwyXsA87mrj2ekdzPeI9YvwslIyFzLHZT0BBuD7hgDbGz9P4vq3fiOWtfEvrxDkKzAy34FZmZcsWNjdqeRoj3tfUv5BrewGO0mKw0dRi4J5M1Fx/lbcq6m+8gH8bYITtW1VBmFPJCZ4ZYnUhtEqn7gg7Ec74IRQeB2SRSPUVoUjS5jhW9woIu177kgFRe/fHL/UmZ6aLT/N3MvoUb3N9l8tcat/MW0BJtfSdhysQb7898ZOSmAMIcPzzZsXH9AcfzS7ned/DNHeN2RjZmXe3Ye+EOnYK3qX5aIlFNHqA95hBlWY5NVSzZdD8RSTnU8PVT2tzFrmxAO2xGwx2WD1el19OxtMP7zMsqKntOOYVWb5i0iwZfHQiddE85FnZexY2JHoqk+uG8jqmNSu2cGQCMYwuFMgjoKWOnj3C7s3VmPM/wB+gGPnnUs45l5s/YRtF0NSmnEpNaaYRkjlqHO/Um/TGmejL+C/Ecu80ThgUeruXOIc2anVCoBLG2/a2MrDxxbvcws3JakAqIRp5WeNW5Erf0xWX4W8STqNUPyUMYHyBqpDN8URoDEq9wNuu3Rbd/XGrnpjWhBj/mMfyfR0pr/eYGgd84zZquNddNRC0IJsHcAld+mpvmJ7BcdAFr6fhrSx0zeZl/mbcPcKcWNmKS0s/wDk9bGxuguLgHa1+3I7+vI2xl5vSkxdXVe5D+8hZytHEHRh7P6pqWk854TUyRaflUbnUwXbb17Yz+nMbcoIjcRGK2sqr0TFV4aeIUeWyVYngl8uWXWdI/1ZudmBt7Y+jJ4EUPmObIvEXLasXjqkUjmsn7Nh9mtf3FxiU8lA+EWTf7p/z5v/AKYIQFxD4NZYkMskfnRlUZhaS4uASPqBP649A2dCSRC7BR5nHwVpDDRSRtbX5xZgDfmqgfwxw/1ZVYtylvGppPiWY+hYPMYQxyq7/aVwVm7ySwTLSPH54BCFrEK3S/Y+/XpjWwKjVerWg8TPWDKNzG8H+IZDfB5oDBVIdOtxZX7XI2UnvyPQ72xr9U6Jy/jY3cfaL12/DTZZnFUOyNA6qtt79f0IOMGrjWCtw7yq9bWcFD2n1muZNBptFJID9RQXt9vXBh4S5APfRmjVWHHcy6sKkh9IDW5kbj0xRZbbX/CLdpHkdcd9pmq2lrHrADY0xIuCFYWA35i4YnqPzx0FNuEmAdH3xsritj6Ye6HczzOCljMk8iRIo5sf0A5k+gGMGjCvyn0gPeZ+1UaivzXO6vPpDS0KtFRXtNOwtqHb2/ANzcXsMdbjYmP0mv1bjt/gSgsbOwjL4dyOGigSCBbIvMnmxPNiepP6bAbY5XqGc2XYXYy5E4jUFZxwXSz1kNW2pJo2BOhtPmW5Brdu43I2OHsXq2QmM1Otj/5A1bPIQrm2beQyfIzBjuR09u5wji4/qnlvRi2RkekQNb3MJ4Uun9JZh5i7VLfswwvfSzk7Hlsf44+n4lTDGUn4AljYz+n6uu0Y1NwPl8c7Tx00aSMultIspBIP0fSDcDcC+LYvNFghKOdiIwSCZwkRUh3LAAC25udhiStxO5Ouw1sGHxEj4PcSu1RLTGPzAxLGZBsoUALf8J3IPP5sc79S0evV6rHxHXzbMhvfNHljV9Rm8sj+ZT0lOugIbWkvyPUG9tV+YAA2xk2pi0YARQGdu/6iUrzZ5rKHKoVlM8QsWG+k/Kd+duV8Y1+dfwFbjWo5ZY5Xg0rcT8K0teumojDEfS42dfZu3odse4fWMnGbYOx9os1YMwv+B+bZebZdWiSPmIZSL+wDXX7grjo06hg5icsivX6/9/uV+k6jazvHxjncI/b5XrIP1RkgfoWB/PHi9O6c3vqt1/37Tzm/2no8RMybZcpkJ9S3/riH/hcHlye2HqN9p8SV/ElVtHBFSKf3203H9osfuEviz8L0nF9zHc85WN4nfLvCzzXEuZ1MlU/PTqIX2udyPa2FL/qJEXhipr9ZJav5ppNU9PURQQQItLYABAAB3J7W/X3xBFoy8cvc/umnVTR6JO/cJ7xjxdHl70yyRsyTPpMoI0pvvfqTvf2vinF6NXkVsa22RM5rCDPc/wAikqZY5Em0qoFgL97kgg9Rgwuo04lT02pszTxcpKq2Urvcpcf8SzZesMiUxmhufNe/0bWX2N97kW2t1xLo2JTlOzFtH4Ey7/6TM+DmfwxU1VLLJG9S0hZIr/OBtew6KWY7j1x291/oVd/AimRlMlfc9o3sizQVMQkCMouRY26dvTHmPeLl5CV02eqnKW6+qEUbyNeyi5sLn8sWO4ReRk2biNmKGHhmtzycvXVIWljItBDcb87b/wDW1z2AxVRkpcNrK6b1tGxKmZZemRZzA0SFKOqTy7Ak6SLA899jpb2Y9sLdUxfxOOy/MvV+HcxgSSJWwOqMy327EdvtjgaGbCvUuNiO4WYhbmvxPnhnKTSw6HfVvf0Xvb0xZ1PNTOuBrXUcy8gXPyA1APBHFs2YVVXpVfg4iFjex1E+/I3tq9LjDfU+mU4mOn858zPWzZP2h6fKfMqo6lXFlUqQN9XP7Dn+mE688JjGgr3MeryV9EoBvfzDGMvi4OovKVBm8UzMsbgspsR12/vzw1kYmRSgd/Blr0sgBI8wXUcWxpmMeXmN/MdNYe4020sff93DK9Msswzk8vHxF+fu4wpn2YfDUs84GoxRM4U8iVUkA496VjU3XKjnzByQO0D8P8UvVZalZ5Shm13RTsNLst7nfpfGh1TGSvI9FOwiz2slZcCe5nlSZpRGKdSmrcNbdWHJl9MIY+W/Tr9p3H2kqWN1e2GjDOU0C08McKszCNQoLm5Nu5whl5BybjZrW4yo4jUX/ipnjTQmhgVvNlkRGvtcahYDqQWt9gcdd0DpRr1kMZO+g+ly3NbknhhQwRRgR2mEYV5FY3Y2Fza5G59MdNdSto4tMmysWDRmwy+jWGNI15KLYlXWK1CrPUQINCdZogylWFwRYjEnUMNGSYAjRlDJckipVIjBubaiTcm3L+OKqcdKvyyuupa+yiUOOeFo8ypHgayt9Ub2+hxyPt0PoTi+W/1iZ4Q4uroqqDLtMAdZmSZ3P1gbWuOosbW57euMLqPS8dke1gd6ntOk7L2jtIx867q3aPwNHl9P5U0NKI47sS4iAUayBuQvewBxpvbkBlsv2R8b7yrIxyU0O25SyXNIKeo+AaUtUFfMtpNrG+wPQ2F7Hvi7Jw7bKfxSjSyjFrNQ4EzTk3xjmxj5MclSHLYkdpFQB2FmYDnhuzIyLUCN3Em1zEcSe0yuZcKzPnVPXqU8mOLSwLHVfTIuwt+Ide+NajqFVfTXx23yP+v8RcoeYMJeIQc5bVrGrO7R6Qqgkm5ANgPQnCXQyq5iFjoSVm+J1KvAGXyQ5TTxj5JPLYgMORZmbcH35Yc6lko/UdsfaDqe46r25+Ja4Qgq1D/Ete5+UE3Pr7DsP4Y963dh2Bfw/maGa1BI9EannHHF0eWwrI6NIXbSqqQN+e5PIewOE+k9KbNc99ATNss4TPeE/DstXO2cVli0hPw6cwo+nV6WHyj7ntj6PRStNYRfiKsxPmN7Fm5Ge49hJghJghPl1uCO/Y2/UbjBCLLNfBiiandKcvHPrMkcrMSQeinqV258wd98HY+YTG03H2YUNXDRV5iHluFlla7EobWa49L723vva2MDM6DjWBnUe741LUtI8xp5bl8XmNUQtqEoH0tdT67dccll238BS6+I+2QXQKZQyjhGGnrKisDO8s23z2OjvpPY7flj3J6s92MuPrQH95QK9HcONOurRqGsi4F9/f2xn00t2s17ZbxJGxM54eZRWUkUwrJvNd5braRnULYctQGm5J2sOQxtdT6lSWVcYDWvsBKEQ/MJ1nEcKVCwMfnbmegJ5A+p/vzxQOmXZNJyB4EeTEsas2DwJczGuWCNpHvpUXNhc4zcbGa6z018yqusu3ETyhzGOaPzYzqWx/TocXNgWpeK3HmeW1tWSrRZcN+LXmqyzKpneTTEqqQAtrhnJP2sNz6Y6bJ+nK10yeAO/wDqZ9mSUQtCGQ8BnNJ3q8wnM0YJRIlBULt7mwFwduZ5+u705a1p41LoSiu/1RyMLcHcFZjllYI4alZMtYszI/1LsbAL0Ja26mxFyRe2NGWRm4ISYISYISYISYIQdn1TJFBI8K63UXC9/wAsWVgFu8ux0V7AHOhF9wt4dpUPV1OYxCR6kiyvzQdWB5qeQFuQX1x7aFB9stzEqV9VHYgyr8O8yyx2lyioMkXM08p/QX+Vvf5T74RyMSq8acfv8xYMR4gvJ/GBxVNHXxLDGLq2gFmR12N9+V78r29cYGX9OVms+j+aWrcfma2XP8rmkjqRWRK0fP57Eg9GB3tv/HGXXg51NRo4b3G0ygEKfE0H9PUukN8TBpIvfzF/njGPTMrf5D/6lfNZj6vjnJ2nLyP88OwbQSG3/dtfVbnjoKen9SWj018H9ZYM1kQoD2nfOuOn0AUlFJUl7AA+vdQCbeptiPTejfxtu+iPgf5iCZ4Z9L5EAScH51WQv58iUNOqs3kR8zYE2Kqd7/ib1tjrq8SpCG1s/c+ZKy57DtjCn/58yWnaieoaJGn8508wi5ACobC/Ln074YYBhoyogHsY3I4guwAHtgVQBoSKqF7CdMeyUmCEmCEmCEmCEmCE8IwQkGCEo53XiCCWU/uIzAdyFJAHqbWxFmA8zwkDzFl4GZBFNl00tTGkpqJ2J8xQ1woAvuOeovv64lPYE8auD6Gljp/hoFjlmmCfKTa1t/lvbnbHkJr6fwWysKNUcjGwufNYXNtztj2EynAPClEM6zGmeBJI4beUsnzadx358+uCEb+XZFBA5eJdJItYcgPQdMUJjqjch5lS0orchCEsepSO4I/PF8tmT8MuD3yqmeB5ll1SGQFUK2uqi25N/p9MEJsMEJMEJMEJMEJMEJMEJMEJMEJMEIH4oollgKNexYcvfCuWPZKMgbWWsly6KnhSKFAiDcACwuTcn7kk/fF9f5RLV8CV884bpqxomqI9ZhbVGbkWNwb7ewxOShbBCKXg0f6S5n/wD/xwQjZwQnuCEmCEmCEmCEmCEmCE/9k=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9" name="AutoShape 18" descr="data:image/jpeg;base64,/9j/4AAQSkZJRgABAQAAAQABAAD/2wCEAAkGBxMSEhQUExQVFhUXGB8aGBgYFiAeHxwiIRseIh4gIR4fHygiHSIlIh4iIzUiJSkrMi4xHR8zODYsNygtLisBCgoKDg0OGxAQGy8mICQ0LCwyLDQsLCwsLzQsLCwsLCwsLCwsLCwsLCwsLCwsLCwsLCwsLCwsLCwsLCwsLCwsLP/AABEIAHQAhgMBEQACEQEDEQH/xAAcAAACAwEBAQEAAAAAAAAAAAAFBwAEBgMBAgj/xABDEAACAQIEBAQEAwQEDwEAAAABAgMEEQAFEiEGMUFRBxNhcRQiMoFikaEjQrHRFVKS8BYXJCUmM1NUcqOywcLS0wj/xAAbAQACAwEBAQAAAAAAAAAAAAAABAIDBQYBB//EADARAAICAgEDAwIEBwADAAAAAAECAAMEERIFITETIkEGURQyYYEjUnGh0eHwFZGx/9oADAMBAAIRAxEAPwB44ISYISYITnJIFtcgXNhc2uew7n0wQkklVVLMwVVBJJNgAOZJ6Ad8B3CcaCvinTXDIkiXI1IwYXBsdxtscEJ8wZnE7mNXUuOa33xUtyMdAyAsUnQik4/4o/z5TQNVGmpqYCSRlY/MxBYrtzuLJY8rsfTFsnLfFfixQyBY6ed76vmcKy2ty3tuDhTLrsddJF8hXZfbK9D440cUQRoqmR1FtVksx99d7fbF1KsEAbzLKlIUA+Zz8OfFxXaf+kahU1yXiXyzZBbcaxtp7Ai/PfFssjEzji6liopKuOeJ0UbMGDAseS2Bvc9ueINvXaRbeu078GZy1ZSpUMABJcpZSNuVyG35g79RY4jVz1754nL5hqWVVBZiAoFySbADqSemLZOfNLUpKiyRsHRgCrKbgg8iD1GCE64ISYISYISYISYITG+JfBhzKBBHK0U8LF4SGIXV6ge2zc1+5BITF+FGdu9RVUOYMyzsCrRScpNjq3PW3QbEG4xYXBXUZtv9RANeIFyviduGqmqopF+IgP7SHS4uCRYav6twADtcWBA3xVFp2pcozTMy87suXwSb3UtrKnn+8DY+pF+1sYmR1DGxrCF9zfaFWJtuQmjyDwtyyIXKmoYc2ka49tK2H53OOfzev5m+OuMc/D8fzQxJJltJPDTeXDHLLby1EQ3ubDe224wqr9QyaWt5HiIHiDKnFOT0mYvHTyu6mKQNpSwVrDcHbttfa2LMLOyMSsv539/iLNfW9nD5lziKgy9I1FRTwlCQo/Zi4+4F9se9PzM69zwaP1YvqnSxOVvBkVbmU9Pl1kiiS5Z2LLqtyB5gEmw9jjrzm/hqA+Se5ib1EOVjAyLxOloVanzWnKGIWSSEXDWGylRsLi1mG3cCxw9VYtqB07ieNRYF5EdpTSkzLiVtcpaky3VdVH1SAcjv9Z/EflB5AkYslUbeQZPDRU6U8IKxRg2ub8ySSSe5JOCEIg4IT3BCTBCTBCTBCc3kAO5A9zg0T4noUnuIifFGtjzHMYIcsRnrITZ6hDZVsdgSBvoO+rpyF77VX310oXsOgIAEmH8j8K6OOFxVXqJpd3lYkEE7nR1G/U3J/THF5X1FkPZugdh/3eMpSCO82FTk8bU/wyjy49IUBegHQXxiU9QdMj12GzGqX9JgwHifGQZOtLGY1YsCxa5t6dvQYl1LqBzHDkaluTkG5+RGpm894XnnzmjrBp8iFAG+b5tQMhva3dlxp4fUKaumvUT7if8AEQZSX3DdfU0lNOrPZZHvv09Se3vhTGxsnKpPHwJbT071GNijuIWmgSVdLAMp6HcHGdVfbjP7exlisyHY7QNQZJR5d5ssaFPNI1nUWud7cybc+Qw/dnZGeAjfEXutWvbsfM5ZpwrSV2p3BIkUglTa/ZvcYZxet5GGvpEdowuSbKeA8Rdz8TZjw+XoRpnjcA0skl7ICbegNv6pIA2PLbHb4OYmXULFmcy6M0UHhhXZgBJmmYSENY+TEbqO2/0D3CnDkjGxllGIIY4gzMI0VAzEFjYWuSABf2AwQlnBCTBCVswzCKBNc0scSXtqkcKu/LdiBghBuX8XUE76IqundzyVZVufYXuftghFp4m1iVOZpSQftJvL0sF5ISSfmPSwIJ/ni05teNQxebXTc2umpq2Hczr4WZFU0E1XTywjygV0Thbaz2BJuwsfYEY4Xr2XRkUIyP3+0z6xpjNLxPlE87RtDLo0g3FyL3t29sZ/S87Gx62Fq7Jmni311gh13D6CwAJ5Dc4xn/i2nh8mJsRvcW8/iDXVU8kWUUa1CRmzSuDpJ9DrRQO1zv2x2+B9PVLV/H8n+0Ua077SvF4kV1K4GZ0QSMtbzYLlVN7EE6nViCDcBgR2xDK+mKWBNLEH9YLefmbXNXoZYFqpmjMKqHEt9rcxv1vy09eWMLEGbRacZN7MdrymrU8T5mM/xsSMzPBl88tIp0mYBv8AspUexIONsfTCsu3f3f2ihvO5qMi4ios3iIQnUm7Rts6+vqOlxfGPmdOu6ceQ7r95F0S8aacJq2qjrI4IoyIVAAuNmHVi3Qjt/PD9ePh2YRtdvfNqjGxkxfPed/EehSehkR49Y2II2KG/1A+nUdRij6fyOORw5aEUpx0ufix1B3g3xO58zLagnzYBeItzaPnbfmVuPsR2x3mx8HcQyKvTsKiNPBKZ7ghJghBfEmQwV0BgqFLRkgkAkHY3G43GCEVHilwHlNBQtNHG8U1wsWmVjqboCHJ2AuTax2x4DuE4eC9A0DztUhBPNp0Fn1SkWubi50g3B3sT16Y5n6kFj0goew8x6vFtVeZHaMurzWGJgkkiox5Bja++OMpw7bV5KNiXLWxGwJnuKvEKjoX8py0k3+zjFyL8gTyB9OeNTB6BkZC8j2EXe0KdTKcQeK1PNSVMQjngleJlTWvPULHcHba++NrD+nWx71sJBAlTW7E2fgfTxLlEJjtd2cyEc9eog39gAB6AY6wyiW8j8OqanhrInd51q2LSGS1+R6qB81yTqAHTlbHkIkeBcomzGoTLGmJo4JHlbT1AIGx/EeXbUx3xD0kD+prv43Pd/E/SVMKalWKBDFCLaYo7hb26KCbscWTyKfj6hShz3Lp6YBHqW0zRrsCNSqTb8QY+l0vzvhPPqWzGdW+09Q6MYmZZhDTp5k0iRpcDU5sLnlvj5lTjX3MUqBMeLgCdHqU0hiy6GtYk7G/Ln3xFKbVsKgHYklBPiJ3xi4fqIqg5kkpVLpH+zJV0GnSSCLc9x97Y7noPUEsrFB/MIrcp3ua/g3hCpinp6iOpeeAgOJGla7qydUuVP1W/XnjqR6fDv5jC2UehxI933jUxREJMEJUzWZUidmkWJQpvIxAC7cyTsLeuIuCRoSLAkdoh5Y1zLNaek88VFNTXkZla6t9JKjob2A2/FjKyrHw8Z3J2fiRxamB0xjRh4eiWoNQNWsm/PYbdscZf1q62j0W8TeOXYavS+JfradGBZkDlQSLi523wnh5FiOFB7RbmyjtF/wCAWWxTx1VdMokqXnKamF9I0qxt2uWP9kY+qKoUaHxM8nZ3D3EdZQZnNV5W8RMkURbz9I0xsF56uYKkjbrviQnkVvhhDnCU8k+WujJ5pR4XIszBUNxqsOTAXDA7YSyM+jHcJYdb7yQUnxNfWS8TVqmGRYKSNhpd0K3IPPcO7Dbtb3wrb1zCrG+e5IVMZQbgatyiWOqytvPKppmjYC7/ANaw2up2sAdQt1wvhdfovJV/b9p61REGcZcVT5jLRv8AAVKVFM+oR6CyMdSGxNg37nbrjZ/EVAb5DX9ZXozT8LcKVlRVNmWZtpqLEQxjlHsQDYEgWubLfa9zvjmer9cq4mmrv9zLBSSIP8WEkjo4aVpNbT1ChB1sBz78yBg6EysXuUaAEpWt07MdxiZllAmp1hJ06dG4HIrb+WOeGfwyXsA87mrj2ekdzPeI9YvwslIyFzLHZT0BBuD7hgDbGz9P4vq3fiOWtfEvrxDkKzAy34FZmZcsWNjdqeRoj3tfUv5BrewGO0mKw0dRi4J5M1Fx/lbcq6m+8gH8bYITtW1VBmFPJCZ4ZYnUhtEqn7gg7Ec74IRQeB2SRSPUVoUjS5jhW9woIu177kgFRe/fHL/UmZ6aLT/N3MvoUb3N9l8tcat/MW0BJtfSdhysQb7898ZOSmAMIcPzzZsXH9AcfzS7ned/DNHeN2RjZmXe3Ye+EOnYK3qX5aIlFNHqA95hBlWY5NVSzZdD8RSTnU8PVT2tzFrmxAO2xGwx2WD1el19OxtMP7zMsqKntOOYVWb5i0iwZfHQiddE85FnZexY2JHoqk+uG8jqmNSu2cGQCMYwuFMgjoKWOnj3C7s3VmPM/wB+gGPnnUs45l5s/YRtF0NSmnEpNaaYRkjlqHO/Um/TGmejL+C/Ecu80ThgUeruXOIc2anVCoBLG2/a2MrDxxbvcws3JakAqIRp5WeNW5Erf0xWX4W8STqNUPyUMYHyBqpDN8URoDEq9wNuu3Rbd/XGrnpjWhBj/mMfyfR0pr/eYGgd84zZquNddNRC0IJsHcAld+mpvmJ7BcdAFr6fhrSx0zeZl/mbcPcKcWNmKS0s/wDk9bGxuguLgHa1+3I7+vI2xl5vSkxdXVe5D+8hZytHEHRh7P6pqWk854TUyRaflUbnUwXbb17Yz+nMbcoIjcRGK2sqr0TFV4aeIUeWyVYngl8uWXWdI/1ZudmBt7Y+jJ4EUPmObIvEXLasXjqkUjmsn7Nh9mtf3FxiU8lA+EWTf7p/z5v/AKYIQFxD4NZYkMskfnRlUZhaS4uASPqBP649A2dCSRC7BR5nHwVpDDRSRtbX5xZgDfmqgfwxw/1ZVYtylvGppPiWY+hYPMYQxyq7/aVwVm7ySwTLSPH54BCFrEK3S/Y+/XpjWwKjVerWg8TPWDKNzG8H+IZDfB5oDBVIdOtxZX7XI2UnvyPQ72xr9U6Jy/jY3cfaL12/DTZZnFUOyNA6qtt79f0IOMGrjWCtw7yq9bWcFD2n1muZNBptFJID9RQXt9vXBh4S5APfRmjVWHHcy6sKkh9IDW5kbj0xRZbbX/CLdpHkdcd9pmq2lrHrADY0xIuCFYWA35i4YnqPzx0FNuEmAdH3xsritj6Ye6HczzOCljMk8iRIo5sf0A5k+gGMGjCvyn0gPeZ+1UaivzXO6vPpDS0KtFRXtNOwtqHb2/ANzcXsMdbjYmP0mv1bjt/gSgsbOwjL4dyOGigSCBbIvMnmxPNiepP6bAbY5XqGc2XYXYy5E4jUFZxwXSz1kNW2pJo2BOhtPmW5Brdu43I2OHsXq2QmM1Otj/5A1bPIQrm2beQyfIzBjuR09u5wji4/qnlvRi2RkekQNb3MJ4Uun9JZh5i7VLfswwvfSzk7Hlsf44+n4lTDGUn4AljYz+n6uu0Y1NwPl8c7Tx00aSMultIspBIP0fSDcDcC+LYvNFghKOdiIwSCZwkRUh3LAAC25udhiStxO5Ouw1sGHxEj4PcSu1RLTGPzAxLGZBsoUALf8J3IPP5sc79S0evV6rHxHXzbMhvfNHljV9Rm8sj+ZT0lOugIbWkvyPUG9tV+YAA2xk2pi0YARQGdu/6iUrzZ5rKHKoVlM8QsWG+k/Kd+duV8Y1+dfwFbjWo5ZY5Xg0rcT8K0teumojDEfS42dfZu3odse4fWMnGbYOx9os1YMwv+B+bZebZdWiSPmIZSL+wDXX7grjo06hg5icsivX6/9/uV+k6jazvHxjncI/b5XrIP1RkgfoWB/PHi9O6c3vqt1/37Tzm/2no8RMybZcpkJ9S3/riH/hcHlye2HqN9p8SV/ElVtHBFSKf3203H9osfuEviz8L0nF9zHc85WN4nfLvCzzXEuZ1MlU/PTqIX2udyPa2FL/qJEXhipr9ZJav5ppNU9PURQQQItLYABAAB3J7W/X3xBFoy8cvc/umnVTR6JO/cJ7xjxdHl70yyRsyTPpMoI0pvvfqTvf2vinF6NXkVsa22RM5rCDPc/wAikqZY5Em0qoFgL97kgg9Rgwuo04lT02pszTxcpKq2Urvcpcf8SzZesMiUxmhufNe/0bWX2N97kW2t1xLo2JTlOzFtH4Ey7/6TM+DmfwxU1VLLJG9S0hZIr/OBtew6KWY7j1x291/oVd/AimRlMlfc9o3sizQVMQkCMouRY26dvTHmPeLl5CV02eqnKW6+qEUbyNeyi5sLn8sWO4ReRk2biNmKGHhmtzycvXVIWljItBDcb87b/wDW1z2AxVRkpcNrK6b1tGxKmZZemRZzA0SFKOqTy7Ak6SLA899jpb2Y9sLdUxfxOOy/MvV+HcxgSSJWwOqMy327EdvtjgaGbCvUuNiO4WYhbmvxPnhnKTSw6HfVvf0Xvb0xZ1PNTOuBrXUcy8gXPyA1APBHFs2YVVXpVfg4iFjex1E+/I3tq9LjDfU+mU4mOn858zPWzZP2h6fKfMqo6lXFlUqQN9XP7Dn+mE688JjGgr3MeryV9EoBvfzDGMvi4OovKVBm8UzMsbgspsR12/vzw1kYmRSgd/Blr0sgBI8wXUcWxpmMeXmN/MdNYe4020sff93DK9Msswzk8vHxF+fu4wpn2YfDUs84GoxRM4U8iVUkA496VjU3XKjnzByQO0D8P8UvVZalZ5Shm13RTsNLst7nfpfGh1TGSvI9FOwiz2slZcCe5nlSZpRGKdSmrcNbdWHJl9MIY+W/Tr9p3H2kqWN1e2GjDOU0C08McKszCNQoLm5Nu5whl5BybjZrW4yo4jUX/ipnjTQmhgVvNlkRGvtcahYDqQWt9gcdd0DpRr1kMZO+g+ly3NbknhhQwRRgR2mEYV5FY3Y2Fza5G59MdNdSto4tMmysWDRmwy+jWGNI15KLYlXWK1CrPUQINCdZogylWFwRYjEnUMNGSYAjRlDJckipVIjBubaiTcm3L+OKqcdKvyyuupa+yiUOOeFo8ypHgayt9Ub2+hxyPt0PoTi+W/1iZ4Q4uroqqDLtMAdZmSZ3P1gbWuOosbW57euMLqPS8dke1gd6ntOk7L2jtIx867q3aPwNHl9P5U0NKI47sS4iAUayBuQvewBxpvbkBlsv2R8b7yrIxyU0O25SyXNIKeo+AaUtUFfMtpNrG+wPQ2F7Hvi7Jw7bKfxSjSyjFrNQ4EzTk3xjmxj5MclSHLYkdpFQB2FmYDnhuzIyLUCN3Em1zEcSe0yuZcKzPnVPXqU8mOLSwLHVfTIuwt+Ide+NajqFVfTXx23yP+v8RcoeYMJeIQc5bVrGrO7R6Qqgkm5ANgPQnCXQyq5iFjoSVm+J1KvAGXyQ5TTxj5JPLYgMORZmbcH35Yc6lko/UdsfaDqe46r25+Ja4Qgq1D/Ete5+UE3Pr7DsP4Y963dh2Bfw/maGa1BI9EannHHF0eWwrI6NIXbSqqQN+e5PIewOE+k9KbNc99ATNss4TPeE/DstXO2cVli0hPw6cwo+nV6WHyj7ntj6PRStNYRfiKsxPmN7Fm5Ge49hJghJghPl1uCO/Y2/UbjBCLLNfBiiandKcvHPrMkcrMSQeinqV258wd98HY+YTG03H2YUNXDRV5iHluFlla7EobWa49L723vva2MDM6DjWBnUe741LUtI8xp5bl8XmNUQtqEoH0tdT67dccll238BS6+I+2QXQKZQyjhGGnrKisDO8s23z2OjvpPY7flj3J6s92MuPrQH95QK9HcONOurRqGsi4F9/f2xn00t2s17ZbxJGxM54eZRWUkUwrJvNd5braRnULYctQGm5J2sOQxtdT6lSWVcYDWvsBKEQ/MJ1nEcKVCwMfnbmegJ5A+p/vzxQOmXZNJyB4EeTEsas2DwJczGuWCNpHvpUXNhc4zcbGa6z018yqusu3ETyhzGOaPzYzqWx/TocXNgWpeK3HmeW1tWSrRZcN+LXmqyzKpneTTEqqQAtrhnJP2sNz6Y6bJ+nK10yeAO/wDqZ9mSUQtCGQ8BnNJ3q8wnM0YJRIlBULt7mwFwduZ5+u705a1p41LoSiu/1RyMLcHcFZjllYI4alZMtYszI/1LsbAL0Ja26mxFyRe2NGWRm4ISYISYISYISYIQdn1TJFBI8K63UXC9/wAsWVgFu8ux0V7AHOhF9wt4dpUPV1OYxCR6kiyvzQdWB5qeQFuQX1x7aFB9stzEqV9VHYgyr8O8yyx2lyioMkXM08p/QX+Vvf5T74RyMSq8acfv8xYMR4gvJ/GBxVNHXxLDGLq2gFmR12N9+V78r29cYGX9OVms+j+aWrcfma2XP8rmkjqRWRK0fP57Eg9GB3tv/HGXXg51NRo4b3G0ygEKfE0H9PUukN8TBpIvfzF/njGPTMrf5D/6lfNZj6vjnJ2nLyP88OwbQSG3/dtfVbnjoKen9SWj018H9ZYM1kQoD2nfOuOn0AUlFJUl7AA+vdQCbeptiPTejfxtu+iPgf5iCZ4Z9L5EAScH51WQv58iUNOqs3kR8zYE2Kqd7/ib1tjrq8SpCG1s/c+ZKy57DtjCn/58yWnaieoaJGn8508wi5ACobC/Ln074YYBhoyogHsY3I4guwAHtgVQBoSKqF7CdMeyUmCEmCEmCEmCEmCE8IwQkGCEo53XiCCWU/uIzAdyFJAHqbWxFmA8zwkDzFl4GZBFNl00tTGkpqJ2J8xQ1woAvuOeovv64lPYE8auD6Gljp/hoFjlmmCfKTa1t/lvbnbHkJr6fwWysKNUcjGwufNYXNtztj2EynAPClEM6zGmeBJI4beUsnzadx358+uCEb+XZFBA5eJdJItYcgPQdMUJjqjch5lS0orchCEsepSO4I/PF8tmT8MuD3yqmeB5ll1SGQFUK2uqi25N/p9MEJsMEJMEJMEJMEJMEJMEJMEJMEJMEIH4oollgKNexYcvfCuWPZKMgbWWsly6KnhSKFAiDcACwuTcn7kk/fF9f5RLV8CV884bpqxomqI9ZhbVGbkWNwb7ewxOShbBCKXg0f6S5n/wD/xwQjZwQnuCEmCEmCEmCEmCEmCE/9k=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0" name="AutoShape 20" descr="data:image/jpeg;base64,/9j/4AAQSkZJRgABAQAAAQABAAD/2wCEAAkGBxMSEhQUExQVFhUXGB8aGBgYFiAeHxwiIRseIh4gIR4fHygiHSIlIh4iIzUiJSkrMi4xHR8zODYsNygtLisBCgoKDg0OGxAQGy8mICQ0LCwyLDQsLCwsLzQsLCwsLCwsLCwsLCwsLCwsLCwsLCwsLCwsLCwsLCwsLCwsLCwsLP/AABEIAHQAhgMBEQACEQEDEQH/xAAcAAACAwEBAQEAAAAAAAAAAAAFBwAEBgMBAgj/xABDEAACAQIEBAQEAwQEDwEAAAABAgMEEQAFEiEGMUFRBxNhcRQiMoFikaEjQrHRFVKS8BYXJCUmM1NUcqOywcLS0wj/xAAbAQACAwEBAQAAAAAAAAAAAAAABAIDBQYBB//EADARAAICAgEDAwIEBwADAAAAAAECAAMEERIFITETIkEGURQyYYEjUnGh0eHwFZGx/9oADAMBAAIRAxEAPwB44ISYISYITnJIFtcgXNhc2uew7n0wQkklVVLMwVVBJJNgAOZJ6Ad8B3CcaCvinTXDIkiXI1IwYXBsdxtscEJ8wZnE7mNXUuOa33xUtyMdAyAsUnQik4/4o/z5TQNVGmpqYCSRlY/MxBYrtzuLJY8rsfTFsnLfFfixQyBY6ed76vmcKy2ty3tuDhTLrsddJF8hXZfbK9D440cUQRoqmR1FtVksx99d7fbF1KsEAbzLKlIUA+Zz8OfFxXaf+kahU1yXiXyzZBbcaxtp7Ai/PfFssjEzji6liopKuOeJ0UbMGDAseS2Bvc9ueINvXaRbeu078GZy1ZSpUMABJcpZSNuVyG35g79RY4jVz1754nL5hqWVVBZiAoFySbADqSemLZOfNLUpKiyRsHRgCrKbgg8iD1GCE64ISYISYISYISYITG+JfBhzKBBHK0U8LF4SGIXV6ge2zc1+5BITF+FGdu9RVUOYMyzsCrRScpNjq3PW3QbEG4xYXBXUZtv9RANeIFyviduGqmqopF+IgP7SHS4uCRYav6twADtcWBA3xVFp2pcozTMy87suXwSb3UtrKnn+8DY+pF+1sYmR1DGxrCF9zfaFWJtuQmjyDwtyyIXKmoYc2ka49tK2H53OOfzev5m+OuMc/D8fzQxJJltJPDTeXDHLLby1EQ3ubDe224wqr9QyaWt5HiIHiDKnFOT0mYvHTyu6mKQNpSwVrDcHbttfa2LMLOyMSsv539/iLNfW9nD5lziKgy9I1FRTwlCQo/Zi4+4F9se9PzM69zwaP1YvqnSxOVvBkVbmU9Pl1kiiS5Z2LLqtyB5gEmw9jjrzm/hqA+Se5ib1EOVjAyLxOloVanzWnKGIWSSEXDWGylRsLi1mG3cCxw9VYtqB07ieNRYF5EdpTSkzLiVtcpaky3VdVH1SAcjv9Z/EflB5AkYslUbeQZPDRU6U8IKxRg2ub8ySSSe5JOCEIg4IT3BCTBCTBCTBCc3kAO5A9zg0T4noUnuIifFGtjzHMYIcsRnrITZ6hDZVsdgSBvoO+rpyF77VX310oXsOgIAEmH8j8K6OOFxVXqJpd3lYkEE7nR1G/U3J/THF5X1FkPZugdh/3eMpSCO82FTk8bU/wyjy49IUBegHQXxiU9QdMj12GzGqX9JgwHifGQZOtLGY1YsCxa5t6dvQYl1LqBzHDkaluTkG5+RGpm894XnnzmjrBp8iFAG+b5tQMhva3dlxp4fUKaumvUT7if8AEQZSX3DdfU0lNOrPZZHvv09Se3vhTGxsnKpPHwJbT071GNijuIWmgSVdLAMp6HcHGdVfbjP7exlisyHY7QNQZJR5d5ssaFPNI1nUWud7cybc+Qw/dnZGeAjfEXutWvbsfM5ZpwrSV2p3BIkUglTa/ZvcYZxet5GGvpEdowuSbKeA8Rdz8TZjw+XoRpnjcA0skl7ICbegNv6pIA2PLbHb4OYmXULFmcy6M0UHhhXZgBJmmYSENY+TEbqO2/0D3CnDkjGxllGIIY4gzMI0VAzEFjYWuSABf2AwQlnBCTBCVswzCKBNc0scSXtqkcKu/LdiBghBuX8XUE76IqundzyVZVufYXuftghFp4m1iVOZpSQftJvL0sF5ISSfmPSwIJ/ni05teNQxebXTc2umpq2Hczr4WZFU0E1XTywjygV0Thbaz2BJuwsfYEY4Xr2XRkUIyP3+0z6xpjNLxPlE87RtDLo0g3FyL3t29sZ/S87Gx62Fq7Jmni311gh13D6CwAJ5Dc4xn/i2nh8mJsRvcW8/iDXVU8kWUUa1CRmzSuDpJ9DrRQO1zv2x2+B9PVLV/H8n+0Ua077SvF4kV1K4GZ0QSMtbzYLlVN7EE6nViCDcBgR2xDK+mKWBNLEH9YLefmbXNXoZYFqpmjMKqHEt9rcxv1vy09eWMLEGbRacZN7MdrymrU8T5mM/xsSMzPBl88tIp0mYBv8AspUexIONsfTCsu3f3f2ihvO5qMi4ios3iIQnUm7Rts6+vqOlxfGPmdOu6ceQ7r95F0S8aacJq2qjrI4IoyIVAAuNmHVi3Qjt/PD9ePh2YRtdvfNqjGxkxfPed/EehSehkR49Y2II2KG/1A+nUdRij6fyOORw5aEUpx0ufix1B3g3xO58zLagnzYBeItzaPnbfmVuPsR2x3mx8HcQyKvTsKiNPBKZ7ghJghBfEmQwV0BgqFLRkgkAkHY3G43GCEVHilwHlNBQtNHG8U1wsWmVjqboCHJ2AuTax2x4DuE4eC9A0DztUhBPNp0Fn1SkWubi50g3B3sT16Y5n6kFj0goew8x6vFtVeZHaMurzWGJgkkiox5Bja++OMpw7bV5KNiXLWxGwJnuKvEKjoX8py0k3+zjFyL8gTyB9OeNTB6BkZC8j2EXe0KdTKcQeK1PNSVMQjngleJlTWvPULHcHba++NrD+nWx71sJBAlTW7E2fgfTxLlEJjtd2cyEc9eog39gAB6AY6wyiW8j8OqanhrInd51q2LSGS1+R6qB81yTqAHTlbHkIkeBcomzGoTLGmJo4JHlbT1AIGx/EeXbUx3xD0kD+prv43Pd/E/SVMKalWKBDFCLaYo7hb26KCbscWTyKfj6hShz3Lp6YBHqW0zRrsCNSqTb8QY+l0vzvhPPqWzGdW+09Q6MYmZZhDTp5k0iRpcDU5sLnlvj5lTjX3MUqBMeLgCdHqU0hiy6GtYk7G/Ln3xFKbVsKgHYklBPiJ3xi4fqIqg5kkpVLpH+zJV0GnSSCLc9x97Y7noPUEsrFB/MIrcp3ua/g3hCpinp6iOpeeAgOJGla7qydUuVP1W/XnjqR6fDv5jC2UehxI933jUxREJMEJUzWZUidmkWJQpvIxAC7cyTsLeuIuCRoSLAkdoh5Y1zLNaek88VFNTXkZla6t9JKjob2A2/FjKyrHw8Z3J2fiRxamB0xjRh4eiWoNQNWsm/PYbdscZf1q62j0W8TeOXYavS+JfradGBZkDlQSLi523wnh5FiOFB7RbmyjtF/wCAWWxTx1VdMokqXnKamF9I0qxt2uWP9kY+qKoUaHxM8nZ3D3EdZQZnNV5W8RMkURbz9I0xsF56uYKkjbrviQnkVvhhDnCU8k+WujJ5pR4XIszBUNxqsOTAXDA7YSyM+jHcJYdb7yQUnxNfWS8TVqmGRYKSNhpd0K3IPPcO7Dbtb3wrb1zCrG+e5IVMZQbgatyiWOqytvPKppmjYC7/ANaw2up2sAdQt1wvhdfovJV/b9p61REGcZcVT5jLRv8AAVKVFM+oR6CyMdSGxNg37nbrjZ/EVAb5DX9ZXozT8LcKVlRVNmWZtpqLEQxjlHsQDYEgWubLfa9zvjmer9cq4mmrv9zLBSSIP8WEkjo4aVpNbT1ChB1sBz78yBg6EysXuUaAEpWt07MdxiZllAmp1hJ06dG4HIrb+WOeGfwyXsA87mrj2ekdzPeI9YvwslIyFzLHZT0BBuD7hgDbGz9P4vq3fiOWtfEvrxDkKzAy34FZmZcsWNjdqeRoj3tfUv5BrewGO0mKw0dRi4J5M1Fx/lbcq6m+8gH8bYITtW1VBmFPJCZ4ZYnUhtEqn7gg7Ec74IRQeB2SRSPUVoUjS5jhW9woIu177kgFRe/fHL/UmZ6aLT/N3MvoUb3N9l8tcat/MW0BJtfSdhysQb7898ZOSmAMIcPzzZsXH9AcfzS7ned/DNHeN2RjZmXe3Ye+EOnYK3qX5aIlFNHqA95hBlWY5NVSzZdD8RSTnU8PVT2tzFrmxAO2xGwx2WD1el19OxtMP7zMsqKntOOYVWb5i0iwZfHQiddE85FnZexY2JHoqk+uG8jqmNSu2cGQCMYwuFMgjoKWOnj3C7s3VmPM/wB+gGPnnUs45l5s/YRtF0NSmnEpNaaYRkjlqHO/Um/TGmejL+C/Ecu80ThgUeruXOIc2anVCoBLG2/a2MrDxxbvcws3JakAqIRp5WeNW5Erf0xWX4W8STqNUPyUMYHyBqpDN8URoDEq9wNuu3Rbd/XGrnpjWhBj/mMfyfR0pr/eYGgd84zZquNddNRC0IJsHcAld+mpvmJ7BcdAFr6fhrSx0zeZl/mbcPcKcWNmKS0s/wDk9bGxuguLgHa1+3I7+vI2xl5vSkxdXVe5D+8hZytHEHRh7P6pqWk854TUyRaflUbnUwXbb17Yz+nMbcoIjcRGK2sqr0TFV4aeIUeWyVYngl8uWXWdI/1ZudmBt7Y+jJ4EUPmObIvEXLasXjqkUjmsn7Nh9mtf3FxiU8lA+EWTf7p/z5v/AKYIQFxD4NZYkMskfnRlUZhaS4uASPqBP649A2dCSRC7BR5nHwVpDDRSRtbX5xZgDfmqgfwxw/1ZVYtylvGppPiWY+hYPMYQxyq7/aVwVm7ySwTLSPH54BCFrEK3S/Y+/XpjWwKjVerWg8TPWDKNzG8H+IZDfB5oDBVIdOtxZX7XI2UnvyPQ72xr9U6Jy/jY3cfaL12/DTZZnFUOyNA6qtt79f0IOMGrjWCtw7yq9bWcFD2n1muZNBptFJID9RQXt9vXBh4S5APfRmjVWHHcy6sKkh9IDW5kbj0xRZbbX/CLdpHkdcd9pmq2lrHrADY0xIuCFYWA35i4YnqPzx0FNuEmAdH3xsritj6Ye6HczzOCljMk8iRIo5sf0A5k+gGMGjCvyn0gPeZ+1UaivzXO6vPpDS0KtFRXtNOwtqHb2/ANzcXsMdbjYmP0mv1bjt/gSgsbOwjL4dyOGigSCBbIvMnmxPNiepP6bAbY5XqGc2XYXYy5E4jUFZxwXSz1kNW2pJo2BOhtPmW5Brdu43I2OHsXq2QmM1Otj/5A1bPIQrm2beQyfIzBjuR09u5wji4/qnlvRi2RkekQNb3MJ4Uun9JZh5i7VLfswwvfSzk7Hlsf44+n4lTDGUn4AljYz+n6uu0Y1NwPl8c7Tx00aSMultIspBIP0fSDcDcC+LYvNFghKOdiIwSCZwkRUh3LAAC25udhiStxO5Ouw1sGHxEj4PcSu1RLTGPzAxLGZBsoUALf8J3IPP5sc79S0evV6rHxHXzbMhvfNHljV9Rm8sj+ZT0lOugIbWkvyPUG9tV+YAA2xk2pi0YARQGdu/6iUrzZ5rKHKoVlM8QsWG+k/Kd+duV8Y1+dfwFbjWo5ZY5Xg0rcT8K0teumojDEfS42dfZu3odse4fWMnGbYOx9os1YMwv+B+bZebZdWiSPmIZSL+wDXX7grjo06hg5icsivX6/9/uV+k6jazvHxjncI/b5XrIP1RkgfoWB/PHi9O6c3vqt1/37Tzm/2no8RMybZcpkJ9S3/riH/hcHlye2HqN9p8SV/ElVtHBFSKf3203H9osfuEviz8L0nF9zHc85WN4nfLvCzzXEuZ1MlU/PTqIX2udyPa2FL/qJEXhipr9ZJav5ppNU9PURQQQItLYABAAB3J7W/X3xBFoy8cvc/umnVTR6JO/cJ7xjxdHl70yyRsyTPpMoI0pvvfqTvf2vinF6NXkVsa22RM5rCDPc/wAikqZY5Em0qoFgL97kgg9Rgwuo04lT02pszTxcpKq2Urvcpcf8SzZesMiUxmhufNe/0bWX2N97kW2t1xLo2JTlOzFtH4Ey7/6TM+DmfwxU1VLLJG9S0hZIr/OBtew6KWY7j1x291/oVd/AimRlMlfc9o3sizQVMQkCMouRY26dvTHmPeLl5CV02eqnKW6+qEUbyNeyi5sLn8sWO4ReRk2biNmKGHhmtzycvXVIWljItBDcb87b/wDW1z2AxVRkpcNrK6b1tGxKmZZemRZzA0SFKOqTy7Ak6SLA899jpb2Y9sLdUxfxOOy/MvV+HcxgSSJWwOqMy327EdvtjgaGbCvUuNiO4WYhbmvxPnhnKTSw6HfVvf0Xvb0xZ1PNTOuBrXUcy8gXPyA1APBHFs2YVVXpVfg4iFjex1E+/I3tq9LjDfU+mU4mOn858zPWzZP2h6fKfMqo6lXFlUqQN9XP7Dn+mE688JjGgr3MeryV9EoBvfzDGMvi4OovKVBm8UzMsbgspsR12/vzw1kYmRSgd/Blr0sgBI8wXUcWxpmMeXmN/MdNYe4020sff93DK9Msswzk8vHxF+fu4wpn2YfDUs84GoxRM4U8iVUkA496VjU3XKjnzByQO0D8P8UvVZalZ5Shm13RTsNLst7nfpfGh1TGSvI9FOwiz2slZcCe5nlSZpRGKdSmrcNbdWHJl9MIY+W/Tr9p3H2kqWN1e2GjDOU0C08McKszCNQoLm5Nu5whl5BybjZrW4yo4jUX/ipnjTQmhgVvNlkRGvtcahYDqQWt9gcdd0DpRr1kMZO+g+ly3NbknhhQwRRgR2mEYV5FY3Y2Fza5G59MdNdSto4tMmysWDRmwy+jWGNI15KLYlXWK1CrPUQINCdZogylWFwRYjEnUMNGSYAjRlDJckipVIjBubaiTcm3L+OKqcdKvyyuupa+yiUOOeFo8ypHgayt9Ub2+hxyPt0PoTi+W/1iZ4Q4uroqqDLtMAdZmSZ3P1gbWuOosbW57euMLqPS8dke1gd6ntOk7L2jtIx867q3aPwNHl9P5U0NKI47sS4iAUayBuQvewBxpvbkBlsv2R8b7yrIxyU0O25SyXNIKeo+AaUtUFfMtpNrG+wPQ2F7Hvi7Jw7bKfxSjSyjFrNQ4EzTk3xjmxj5MclSHLYkdpFQB2FmYDnhuzIyLUCN3Em1zEcSe0yuZcKzPnVPXqU8mOLSwLHVfTIuwt+Ide+NajqFVfTXx23yP+v8RcoeYMJeIQc5bVrGrO7R6Qqgkm5ANgPQnCXQyq5iFjoSVm+J1KvAGXyQ5TTxj5JPLYgMORZmbcH35Yc6lko/UdsfaDqe46r25+Ja4Qgq1D/Ete5+UE3Pr7DsP4Y963dh2Bfw/maGa1BI9EannHHF0eWwrI6NIXbSqqQN+e5PIewOE+k9KbNc99ATNss4TPeE/DstXO2cVli0hPw6cwo+nV6WHyj7ntj6PRStNYRfiKsxPmN7Fm5Ge49hJghJghPl1uCO/Y2/UbjBCLLNfBiiandKcvHPrMkcrMSQeinqV258wd98HY+YTG03H2YUNXDRV5iHluFlla7EobWa49L723vva2MDM6DjWBnUe741LUtI8xp5bl8XmNUQtqEoH0tdT67dccll238BS6+I+2QXQKZQyjhGGnrKisDO8s23z2OjvpPY7flj3J6s92MuPrQH95QK9HcONOurRqGsi4F9/f2xn00t2s17ZbxJGxM54eZRWUkUwrJvNd5braRnULYctQGm5J2sOQxtdT6lSWVcYDWvsBKEQ/MJ1nEcKVCwMfnbmegJ5A+p/vzxQOmXZNJyB4EeTEsas2DwJczGuWCNpHvpUXNhc4zcbGa6z018yqusu3ETyhzGOaPzYzqWx/TocXNgWpeK3HmeW1tWSrRZcN+LXmqyzKpneTTEqqQAtrhnJP2sNz6Y6bJ+nK10yeAO/wDqZ9mSUQtCGQ8BnNJ3q8wnM0YJRIlBULt7mwFwduZ5+u705a1p41LoSiu/1RyMLcHcFZjllYI4alZMtYszI/1LsbAL0Ja26mxFyRe2NGWRm4ISYISYISYISYIQdn1TJFBI8K63UXC9/wAsWVgFu8ux0V7AHOhF9wt4dpUPV1OYxCR6kiyvzQdWB5qeQFuQX1x7aFB9stzEqV9VHYgyr8O8yyx2lyioMkXM08p/QX+Vvf5T74RyMSq8acfv8xYMR4gvJ/GBxVNHXxLDGLq2gFmR12N9+V78r29cYGX9OVms+j+aWrcfma2XP8rmkjqRWRK0fP57Eg9GB3tv/HGXXg51NRo4b3G0ygEKfE0H9PUukN8TBpIvfzF/njGPTMrf5D/6lfNZj6vjnJ2nLyP88OwbQSG3/dtfVbnjoKen9SWj018H9ZYM1kQoD2nfOuOn0AUlFJUl7AA+vdQCbeptiPTejfxtu+iPgf5iCZ4Z9L5EAScH51WQv58iUNOqs3kR8zYE2Kqd7/ib1tjrq8SpCG1s/c+ZKy57DtjCn/58yWnaieoaJGn8508wi5ACobC/Ln074YYBhoyogHsY3I4guwAHtgVQBoSKqF7CdMeyUmCEmCEmCEmCEmCE8IwQkGCEo53XiCCWU/uIzAdyFJAHqbWxFmA8zwkDzFl4GZBFNl00tTGkpqJ2J8xQ1woAvuOeovv64lPYE8auD6Gljp/hoFjlmmCfKTa1t/lvbnbHkJr6fwWysKNUcjGwufNYXNtztj2EynAPClEM6zGmeBJI4beUsnzadx358+uCEb+XZFBA5eJdJItYcgPQdMUJjqjch5lS0orchCEsepSO4I/PF8tmT8MuD3yqmeB5ll1SGQFUK2uqi25N/p9MEJsMEJMEJMEJMEJMEJMEJMEJMEJMEIH4oollgKNexYcvfCuWPZKMgbWWsly6KnhSKFAiDcACwuTcn7kk/fF9f5RLV8CV884bpqxomqI9ZhbVGbkWNwb7ewxOShbBCKXg0f6S5n/wD/xwQjZwQnuCEmCEmCEmCEmCEmCE/9k=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952500"/>
            <a:ext cx="16002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239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1.gstatic.com/images?q=tbn:ANd9GcRNQLGn_D-IW5YqeOdwH_J2LxRYYL7fQCO5_8pvS05I_BxFFmiB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4823"/>
            <a:ext cx="9144000" cy="706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876" y="1628800"/>
            <a:ext cx="16002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126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crypted-tbn1.gstatic.com/images?q=tbn:ANd9GcRNQLGn_D-IW5YqeOdwH_J2LxRYYL7fQCO5_8pvS05I_BxFFmiB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6187"/>
            <a:ext cx="9144000" cy="706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2733675"/>
            <a:ext cx="16002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995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istemas\AppData\Local\Microsoft\Windows\Temporary Internet Files\Content.IE5\5QG2FK6C\MP90040119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142597"/>
            <a:ext cx="9361040" cy="731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istemas\AppData\Local\Microsoft\Windows\Temporary Internet Files\Content.IE5\OGW8Q2VC\MM900303499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8953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79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crypted-tbn1.gstatic.com/images?q=tbn:ANd9GcRNQLGn_D-IW5YqeOdwH_J2LxRYYL7fQCO5_8pvS05I_BxFFmiB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6187"/>
            <a:ext cx="9144000" cy="706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038350"/>
            <a:ext cx="16002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787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crypted-tbn1.gstatic.com/images?q=tbn:ANd9GcRNQLGn_D-IW5YqeOdwH_J2LxRYYL7fQCO5_8pvS05I_BxFFmiB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6187"/>
            <a:ext cx="9144000" cy="706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166268"/>
            <a:ext cx="16002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388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 descr="data:image/jpeg;base64,/9j/4AAQSkZJRgABAQAAAQABAAD/2wCEAAkGBxQTEhQUExQUFhQWGBsbFhgXGBoaHhgXGxYXGBcXHRUYHiggHBolGxQaITEhJSkrLi4uGB8zODMsNygtLisBCgoKDg0OGxAQGywkICQsLCwsLCwsLCwsLCwsLCwsLCwsLCwsLCwsLCwsNCwsLCwsLCwsLCwsLCwsLCwsLCwsLP/AABEIAMkA+wMBIgACEQEDEQH/xAAbAAACAwEBAQAAAAAAAAAAAAAEBQIDBgEHAP/EAEkQAAECBAMFBQQGBwYEBwAAAAECEQADITEEEkEFIlFhcRMygZGhBkKx8BQjM1LB0WJyc5Ky4fEHFTRTs8JDgqLDJGN0k7TE0v/EABoBAAMBAQEBAAAAAAAAAAAAAAECAwAEBQb/xAAzEQACAgECBAIIBQUBAAAAAAAAAQIRIQMSEzFBUQRhBRQicZGh0fBCscHh8QYVMlKBFv/aAAwDAQACEQMRAD8A8/IBAD0b56XMCKESEWFZy5dHdudn8o9c8ewdnicuW/z8/LxIIictbQUjNkShyaCvAN5ARFcluh8PjeGEucMozeTWoz1pV/TzHxKqC/iXFKU5fnDOIFJgC5TafPGIiVyghAqHtBeLKSCdTqLEvwNbOdITZZTeLsrnj5xJUlhp8+rR1om/EeUZRQdzK+HLj/OLyB7rjgCc3rS8cKcwcCgYa0d2dTMLa/nHcuU8/jBo1sGnymJcVqCGb+cWyMOFPUDq0FBIVc8L9APhyMcVJUg0Y8uMK9OshWp0KVYPRxFeJ2YsV00a2n5wWZj8QWoz3HGvwjkpRV8GPRvmsK4JjbmKBIPC0R+jKqWLCHkmeE3BJeihd/g0E4SQZjNxN34dGry+7WF4KDxGZjs4+yRsP7iY7wq1iw466RWrYwJdI0s3nevGFegHimXTLixKY0c/Yqgl8vpXyhdNwRGhictGh1qJgKYmExYZLaRbLlRLaPZRkiSkawV2UcMvlBoNgqkR1MiCgiOqTGo1i6bJaKVyoZrlxQuVGMLVyYpKIZKlRQZcBoA6kygw0PHr8PSK1JixApq/4a/hHUoj2MHkuRQpMcbzg5MoVq1OdaM3zwiuXILuL6Uf0jbQqaBUJixTEAU1HDo/JzEpstoslyQ+r6OG0c6+XHlB29A31AiDElsbBmFa3PGsMpkkMHSBxYv8/PjHshwFbV6fJ6nhG4RuILRJL1ccfxiRSGAAL6l6atRvl4dIwFrtrSvdcsH0Y1dulYpmYUVDgtRxa76tUg0jcIy1RNkKa1iUqZvVtTVvhDKYpqbtRvG7g6OK8+MCTpaX3efHjzq0I4NFFOwnDZSKEJUGqNbly5u7Cg08TKeTmZRetSPi2t4FlTQlnSDrU9aEcHby5xFU4mC2KXywCqrU8H5PFsvC/g3XSttBAhUlxQ6O1OvGLJOJIp8+kKpIa2XkBAOng+tnI+fjLZOMyzAVPl9YoM4EMbxWwEZ55BUh9O2g5FfBgHuwb8rwzTigUhm0q3Bj5X84yKV6wQMeoMHLcIW0Y3uz5KVB1U0NBS7v5C8c2nsNCyS99Rr0Z4zSNslISE6XfXj4QUjFrWKJLC7PwdzpZuhhdrbwFTXUF2jsNMt94EUY2uAfxgORgrgAmGszEg140sK+l66R9hipKgxFTckNa9ITaiimAp2OsmiT5RGZspQ/pGpn4ie4YhiOVufzpBGHlggZi9+Glb+MTcEXjIxKsARpFSsPG5xElAS2StdW0YUhevAIZ3PlC7ENZkJuGaBJspo0eLw9TC7EYeFcDWI1oigphjOlQIUwm0Fmqley2IKinLUByxduApYxTtLY83D5e1ABVZiCfFrR6ttbFKyJVJATmIzKNy+kIJnspMxM1a5ygEsyADYPxOuvjHdHUs8yWmYFCLRblSA5Ytp4/N42Y9gQFLKl5U/8MO7jio6DpCH2j9njh0pLqUD72j9Pxiq1ER2SWRJNkg7w1qE8KlgLuKC7GvJ4pCbk04NXpHWjhiyZkyM5QsHbnx1ioH5+esGJwi1pUtCFFKe8WoIL9mNhHFTCC4QkOo9XYB+LRnIdVQCnFkcWLB/J+pgnt0KoTaj6s3Em3lrSPRNtbBEyWRulSBu7oLUsBzjzLbWx5mGUlK2JIfdctyPOFUwR2yB5qLsYoiJUY48BuyqwfKEfJREYtXKKWzJKXDhwQ44h4SrGKmjrRehIieIlgBwQf6t+FjB4eLBu6AojsfcfSOCJ0EmItLGKhFgEMoitnUhtYdbE2wqUWIdJIcf16QlixCqQvI3Pmarbe05U9aMm6BQkA0DWrzaIYbDhgdOPOEMg2aHWAXEVHaqRZybdjWSnNu1Pz60hzgtnKAdne8A7LYGsa7ZpJAsxhJyo6NPIrnbOKvdY9Pn5eKMRsktX4fjG4lYMHSBcfgQxiK1MlnE84xmzyH8Pn1hPjsGEpvXhG02ikB2fj4xltqEGwaLrJJujI4tHWFxEPsQCb+XwgFWH6+n5wrQtnu+y8GDLSCAoJsH1ETnKSg/WEpcsDoYRSsUW+relTyED4tWInpAUAlGhOvQCsJGbolONs0EzHS8wQd6l/hCH2zwqpuH+rSVFwSEh+Voz+O7WWoUJKQ5Iemv4RsPZjHJnOoUpvPFIT7kZwpYPK07FnqWlPZrGYlnHC9bOIc7Q9klEgyLFgUkuxdqH1MenzcGkHM75rcuLRV9CTLG7482jo4vYhVdDOeyGx1S5WWYLEjKRQ8SeMPcZlQjdCUHoIgcbukk1Foz6sSqYup7tgdYSUjbbdl520ZZFHD1MXz8BKxaXUkFi4eh9IWLQVOk8aiHErCZEggkMLfGGhYs6XLmY3b/sge1QUsJZYLI0JJq0dxHsZKZgVgi6iRXm0bBBCgQsEi8UYhG6CWYWHENr8YveBOJLkJJWGlSPsZQzKYEmoPnUdIU+2MhUxAV70u45G7cagUjTYLBgrzLehKgOZ/CLJ2CSVF6hQaBGXcbdTPI0mJKdo2W0/ZyQhSnUQSd1I043jP7QkJSWRmYXe/ppDqngtvsUFMfAQaZIb5rEJuHIDsb6jp+cB6YymmUiJBUd7Ms7FhctGk9l/Z4TFFc4HKmyONBUnhWFujCQbPnFvq1lw43T3ePrFAcFiGI0Meprnpl2oGYUoBoIyHtdglZwtxkItQM9h6QjkGhHIVDjBqhJLMMsGbQtGUjV7MmikbTYqhSPPcFOaNNs3aDRz6sbOnSmj0eSQ0CbSIaEUjbDawHj9rPrHIoOzqeoqAdtzA8ZTHz72g3aOOcwhnTMymBZ+MdkVSOSU8i/FqgAohxh8BnUvMd1JZxYl+MGJ2ZKAYhzxcRNspFWjdYFOVQya+Lw3QgvvkP8IVy1ZHOrUiozlKOYu8CmgY6hmNwGZJSggBXe56X6RnZGDVh1KS9CB4w5k53iO0JRWXasYDXVB+ypoKWKnYOIoxOLdQKTXUGwEKkzFIMH4CRm8eMHKFpMGxE8lTaa0hVPQrMaFnjXzsAk0po/NogcClPODuFekZ7DyFODXR4dYjEZSAdRb56wZOkAAMBAS8E++p3+Ah4zonPQs7LRmokb3wo14kvZqlDeqaAtaDcJKATTzhgpLAVh+KRfh30FOJ2dushswEZnAjEZpnbSylKO7zJ1fhSNSZgQXo54xEzxMCkmo48RDRmryTlpSijyjGT5k7EFtSB08fCGCtmJCglLzSQ+5bm58RGiVhUieszAAkJyp5k0d+jw1wMvD4VH1YAUq5NSfHhWLuaQjk+gm2HsEoQVTEpCn+qe44Ejr8BAs72WnzFtMUDLJJLM73/H0hvj9qvMcVYUhhgNoOh1u5NKesT4mTe3VibZPs0iWlSFbwKiWajPT55Q2xaQlLOEjlBsxJAd+gjJbdxClLyhwHAJ4Cj/AIwXOh4NyeSvGYdS3YlrjwsWjO4/F5txZDihJr4NHoUvAkSnAL5db6axi8PsL6RiFFZCJaQ6yjjokE68TWESXUupGaVLYgCsEyUqpQ8qGNvhPZbDyUlcx5r90GjDoNYKnbVKaNTSlhwELPVSGjCzGyZxEMpOMaHkvA4eccykjMbsWfyhdtfZYDqlUyuVVDADhC8RSHcGj5O0DFE/GnjCY4iGmz0ibLWn3gHFPR4zSQsW3gAxWJitWzJi1ISmpUH4MHqaw72HsMEmZMLgEgBqHm/CHsyWhiXbieQ06WjNlIx7iSbhZaJZSAcifMl6l4BODl/pmHkzKqgtAU1Bc0Mc0y6kaPDze0ENcPIBDNaDv7tSkDd+esGycKBaDaSMotvICjBhoGmYXzh92PCKThTAUh3Eza8I5qIYysBRxDT6NEkkO0GwKFCxWHIFLwMCReHM9L2pFSpQLOPGNZmhclYbnHJfCC5uDcUimXhCAXvGsXJDCTACUxbiAONNBFOGwu8THTgFk0VBZo3XIR7TkKL5XJhpgsDlw4JGUjX4esCzDPlTHAzcmghZmznzEpHAw1tE9qdnFbPRMSl6kaGEG1MCvOHjV4DAKGrxPamCLZjcQ/EIvQazR5pjZpStuFI1/s9hhlClKzKUAQNB4wFjPZ9E4HKtpgFjRz1gTDibIOXh4/CM5LoLsfU0u0sQnNl8zCiRh0iaCSCBUdYCm4oqdxWBDiFIIUshIGqiAPMwj1HzMtNckaadjyCBcQPjJLDMGalBCE+0ctiozE601pel9YVYj2oVMDBQSK2ZzZiXNKgjxjmn4yCXOzoh4aTNZMxiCnetqDCnaOMDOkAs/hGOxm0VrQyiwFQRUmmrnnck/mIvEHd3yzOevCtrGI+tt8kXXh6NXg5xHGHOHxYsoODcHWPP5mNUeI5ElzaGGy9okKAJcam5HAwF4mnlDPQdGj217O9oM+GQX94PTwfWCtibBVJBz95YFOBrSO7I2mpJASXH5xq8FlXvKJeOzjqSo546ObQi21jkyUJSwipQKpZLA5hTm8E4/ApmK39C/wDKLUTAKUYUgb8mcWAycEEJGbqevLlC3EYhWYtbwhljcU6sgEUJlE17M+UR1NSuQ0YN8z1zsR1jokiKpU0CJHERqZ1JoisNpE0gGKPpdY+XOBhqYu5FGNW0B5oKxBBHGKaNFY8iMnk+EwRO8UyxE2jNGUjig0UzJlIJKYpnS+UBBbKpE0C+sdEzegWdLiuWggu8PSE3vlQ5lqFC0UzEpJJMUvSh6xVjVbpYwiWSrlSsMSsDKx6/PWLJpKqaQtwclQFQfGCUTy7RmjKVrINO2WnpC3+6FhYo6Tc8Ierm8Y59LD0IgbqA4RYlxclMuyLcnP8AWPKfa7bgmTwOzSFIDKSpSSC+8kOm9FAt3eZqI3n9oXtMnCyylBfELS8sMWbMEqUVNlcAmh4R4rvOy8oS5U2lWzAFL3DUpfR45teakto8YU7DsdtNUwpCzVG6FZQnkx6ANpr1isTQE0IJN3ezv8R6xbtLDy0rUpCgQFOzHNlLF1AkjU04DqBVjU5VspLuczpNGIBYBqM+scryXWC/6SSlnbWtfX5vEligcKFHB1BLVA8PSBUnICSDlLgCoLjVxqHSW52vFmLxBBKCzCzABg5oS29WvwhVHsM2RlLL0FdK/LmGOFnHi1OFrfjCpId2pwq7QVh8RlHN2Ylnrq9IM1awZGo9nJhSW3ikd6tOZ5Ru9nTUqolT9D+UeOjaiwXBbe0vdw2t4abKxK0sc57zirVDOWF7tSBGb01kVxtnqe05bJYVPGE2zpJzHM7aQy2NOMyQih5E8BSh1EFpwagbRV6jkrQOErK8LgUglRv+HCIqxDFgYvmyilJzKCQLk0DdTCOZtzBAkHFyXF2WD8Im231KJJdD0dc9tR5iKDjEi60/vD84wHY9I+yDiI87/wBC+mn8/wBhPVV3NyvGy/8ANl/vp/OPhj5X+bL/AH0/nGGcRztBz9IV/wBQav8AoviD1WPc3Rx0r/Nl/vp/OODGyv8AMl/vp/OMN2yecd7QfJgf3/V/0XxD6tHubtOKQbLR+8PzjpmA2UnzEYEn5rHwHz/WGX9QT66a+P7AfhV3N/MnpQCpSkpSKklQAAuSSTGV2n/aLg5ZypUudesoApcaBalAK1qlxQ1hUR08hFUyRLPeRLV1Qk/EQX6fk/wV/wBv9EFeGS6klf2lytcPNZqbyb8G0i7Df2h4ZRAXLnIfVgoAcSxe/KF6tl4f/JlDokD4NA0z2fwp9wpPJavQFRHpGj6cfW/gvqb1eJs9n+0uFm0lz0PwUchNHoFM/hDmTOo4qOIrUUNeseUzfZSSbTJo5EoUNP0QfXWKpPs9PlF5OKy+C5ejXQov5R1Q9N6T/wAv1B6v2PWEzDWsWEmlR+MeWLnbUQN2cZnRaFeLTWjg9q9oSqTEFQ4rkltB3pbDWOuHpPQnyf5CvRkj0qenNYs0QwshQUXtxjAH+0VaWzYcWulbV5JUPR3jS7H9rpM9IzK7Mn3VlvW0dEfF6bxZN6TWQzamzEzgUklJZgpNCAb1FYx20PY0YeUvsUKnTFEZSqyd5yKHM5DAnk7iN3hpsuZVC0qa7EG0HJkeUNKEZq0aNo8QVsn6OCiajs1qY0uSftEJCj3Q4qkkkA6EgDz9mEJCgkM7KzFkO4GXtCSAXGpaulW9qxQTYh3p4awPMkoQlUxRCEpYlRLAJTbkAHtx5xzS0GslIzTdHjE8pQgJSEFKwkioUUKTckpsSSxB+7wqV8tCUguzsMtL1t4fLxovbbZqZkwqwye1KyV5pRSQBTMFISkHO5vdhUmwy8qckJdyTXMxdnAuGcFw3laI06wUCUS0kgl2Jct04gWzX5PDXF7MBUOz30pYlSFBiCAQwJzJPWruOEC7LlmYEJlJKlqIyDR9SVOGA4mmjPSNGdgFI/8AHTZSd107yEgkuCCpW+WJ6VSRUQqb6mMoZIBbU2DKe5FDQHm3BhDnBg2JL091LgAUARUVZnfSog/EbR2fIyrcYhfvJlssE1JJUaAZmF+gaEm1vbCYpajh5aMODR0sVEWazJd65R4mNKEpDLBrMJ7U4bBA5hNXMU5yAoOV8qhQABALvUvyhZtr+1CcsFOHliUD76jmUOLJbKC/HN0EYGpNXPHj6xWUmKwgoqgbgvHbSmzi82bMmVffUVVvQEsPCA80fZbVjhb5aKAs9rGIQfeR0eJduj7yf3oqGAl/dPmfziQwSPucfeP5x8W1DzLWTM5PFMROJR95PkeLcOcd+ipb7N+p/nE04ZN8gfm/zpC+yEgZqeKfX8o59IT99Pr+UXHDj7gjv0VP3EAdI1xMDqnJ1WPIxzt0/f8AQ/lBIkJPuo8hH30dLMEop+iI1xMCmcm2f0MQVORqrzBg1WHT9xFOQj4yn91PlG3RNQD20v73wERTPllxmNOf84NMpqhCPL5aOFBfuJty+dYNxCCdqilT6fnEjiEa0fj/AFgsyuIS3n6Rw4dP3EeXDrG3RNQIcYge8B1ileMIqiaP3HHUEEQZM2ZKVeUg9AIqOxpBDGUhvL1EPGWmud/IGTPbXx02YFoXKCkN3wl+rpIJHnChMpYl9wkhQAZJ7p4056deuyGwMMDSSnxr5OXiatiYY3kS+TiOyHjNOCpJ19+YjjJirYs9UlYWARrUG2u74s0aZXtLOIZJAL94yVkEcGz8dYV/3Bhww7CWGPl0aJDY0kd2WB0UofAxo+OcP8JNf8X1Ns7oaDbU3tEhYQoM7pQsf9TqHgYXe2ePnTUIlSErSgl5ixcNUJy6pOtNBHP7sRolX/uzLfvxNEgCwPipZ+Jin911qpu/el+jAtKKdmb9m1zJE6XMMudlchX1ahumhFq8fAQ/9scNhZ0mYoyXmAZgtKAF7u8RmuXAIYveCgOXmfzMQmocMwYjn8tCR9I6ieEijVmTxspeHwykYZE1U6YB9cgJSEyQdxKWOYKy3LO6lVrGLxWCxKlZpkucpVXKgpRLkk1rqSfEx60EMALABgOAFPwjqU8+sXh6UlH8KElG2eSy8NPNBKmnpKV/+YLkez+LXaQuv3mT6KIMeplfT1jilnQCM/Ss/wAMV9/A3DR57h/YzEnvGWjqoqPkA3rDCR7Dgd+ao8kJCfVTxru0VV4pViCCxHz+URl4/wARLk0vcHZETSfZXDp/4ZV+son0tBidlSRQSZX7ogwzDHDMPAxCWtqy5yfxNSDEYkmwJqzgcSWtaLTPoLOS35wNhpqMykhsyWJIJ4jQ8HApE0pQSmrgVOYU0ZwC+Vj8Yi4Z5GSL04g8PnSLhMJDgiA5cglCbvXNRIHeLB35nyETlr3ikCg5k0bUVq4t6QrgugaYUVcy9o+E0UF/n+cDJUSAFUOvi5Fizs1IhPVlIFmGmpNWzV4jpAWn0CFS1gM2v4xMqeny/wAtC+WFhJUCaO1tB3jxD06pNDpCbNUkAaZmc03bhTEvXyperweFbNkPmTso616eMcRPLPAC5qy6crvRxpd+RsIunzCAOWg6nj4/zeNwwFwxJDO5H82iKMS9NYGViSCBlqDvA+lLmKsTicizSoS9q3I8+T8IK0r6GDDim1vp89DFiZwJAjPp2kEqluAygVJPN2IoKcYK2ftIKqAKDMOIrz0pFZeHaV0GMrwOETQaE9elY+mzBrA0lealKi+7wJuT+iYqxc8O4q2WzNyJ0/rEeHbM3gJGIH828IiZ54fNIB0UHDg8anlwPhWL0pJbMSkMC7EvVIoX4k+UPw0gWy7t3fl+ccGJfTno/CFi8RlIHdewrXmKNyjiJzuRYB3510o8PwRdw0mT+dg/KIduG9WdtIWmcT3Q5V3QDcZ2y8TZ28S4ixCnQSClmVowLVS5JYOVDlTrG4VBsPRM+fD584rXML8uDjTxof5RQZoypIJYgFgymFWJY3auj1hcjGMCXLm46aXoeXK8GOi2ZsPXiLt81a8SROJ8L9YWzVsFE1BIqavZ03LM92q8RVPISotU2e/DxseMV4PYSxr9IHMdf6dIirED5+PpC7PmDDnUmr8fWF+Pn5SNKOdagcRxPk+sGPh9zoLkaBeID0Otvx8jFU6ekkl+D15U9PjGalz1Mk5qKqSUmgY3PG2kRXiFqKQASVCrAFgSnKTwDqFSRpaLrweeYN5oziU9P5fCJ/S+cZyQtWVefKFICrtVmBSzEOxcPU6GOJxKgAEqp+kGI4gitjTwgvwqBuo1eKAllJckFL2ykihAI4UvqdOF2BWVaDeFQgkMHSSnecFnY3sesB45i+cllgJSw0apBNmJu9CBwMH4JYSzF06AkFkvRyKEsbxyzxCyiB5k1aFLO+EJDuc107qsoaoKiwJ11grCYxRUaMo6ijWagFwA/iaXerGFB3j3soQgAb18z1GgN+WmpEqczFwWygjiQxLtV8z1pWjwsqceWQ8upOYskOapBDhhdSsoa183hTjH0nGJKGH1ndUC1sxSSMxLWFdGBaKVTwUpLgAVKiHO7bLxVw5ENpHMInJmsdatfMpW8QLVbiwdhE9i2hs7MWSl3I3i4AFSSbCjEmmlTXSKJqe+bqGRRJqFUNGZrAcYuk44qBWSSkimarNrvDRyWIsbRL6UkhSSoEhnoxuo61HBzXXWGjafIzAcXiEhQ0YjJRqtYG5rBEvFgDfOVmZwajOGApwLv04vC7bGB7WUli6gXJcA90l3OrsW1oIMDMoOASAXUnME1cpUjVOfLUGw5tFXGO1CrmESJIyuUqdSm3iQ40NmIPF9NLx9iJCSAchzAFy714a1oWPMcoHxszMZRRnCjcMSkBCSUssKBA3WNKBUUYZQStSF7plh0gJcJOUM71Jqs0LvCqD53n7QQDaOyQqZLAWmlwaEAFWY3pu5TXj0fvs7hFZcygkBkgEqyh+8RW4A86tDSeRMJQHz72XIpOZSSkoUlSjcAqpypeF0yWUy0oTlAmTZe8VOHVuhwKUUks4feubx0xnKUNrfYFJOzRScQN9JzKImKAShOXKcgCUkUYqpVh01gTEzgnL2hYkFk5mISMgQSKue87+jQNLWkTEstIUEy1lSQySzZXLOT9WXF8xZyIWYzBqWqcxmTTLEnsyAlGWUUq7bKFKAIDJpydwDWMNFXl1j9vd1GbtBEzEpQ+Uk6nV8xOVNhUtxNuLQxw0wFyOulwxJSS2gZqwEZU+bLU0pSESwWUsEqWEhzugvmcjeAILM5rCULUUlSlZezUxrViwKcrvR2djUgaiK8FTXn8RHg0eMxGYhilRdxSgDpBIDMBugEitOcfYRYUrICcmUhiRRw7Zm6a/CMzgtogkpc68i4dRv182vDXCLXvlIITLUUOSCRvqygmgJuDAnoOCoClYzOFSQkJT3Q5aqgDrdy5vp6RyWkoITnKErYpchLlIcm9KltLPTWxBWkBRdilB7vdGYs7kVZRcXF2LwLtOYtagEOQk2TdnLF6NYjS3MRCNydN4H5F0tctITLIFBUIZSVJBsQ7G9VdYUbTw3ZoUXMwZcqSS5ScoLFIpQqF2ppUPwzspXmGUM8uxILBgFM+Vz1vyiyQhXaZSnPmDUOVnUAC9z7vIOp7R0Ri4vdfmBtMBkyCyyteUAJooEFiGBUnQHxO8OMHYXBLTMD8CUEk0qAD55vJPFwuX2iCpAISZicsqgNAojN2hJIDKYtwNoMTihLBQQSsHfKie+XUS9LKWRzpFpqT5CqkHS5TIWcpJWt0szpYBzXkdK+sI9sL3kozhR4MQCNwEKGWpBJFtDV4LM4pmkqCVBQDBYLAEijkCulOJBaA8YqWoKJCs4ACZgUz5yUqCgXoUlII1r1B0YNStmdNBU3clzQpASKgoCx7rEVRYb4qH1gPAycyCgh2Z6gvV3BYWLNdm6PZPnK7MMdFJJY2ULB6XcaG8E7EnESySzg5U194NQi7MLs2kM7jBvrYuLLpJlhiwQxJTlJJCgCGd35toYEtROQj9VKb1Zq2drxdinUfqnUX3coJcq93LcsTla0dVtQo3UhDAC7AgtUM2hp4RNKXTPvGsJnTs7UcgWdhxKizsOb6mLNnTmcOAxYlzQ2oHG7fyhbKmiU5clDElIepY7mX9bShDcg10nGImlY3c1C4bdILEUvUmgPu9YD08csBTCcXPzMsGpJBIcsBTMz/dNeDQTInXYO/eZ7NxOtOT01pC5MrdTo6SaMDQuRUsKlm5m+WD8KppSlLyuEqFC4JSVTCcw0yhVA+vKEnGo0jIvxU9xlA7wcG7Oo+jv4A+AEzHN9Wkqod4cB3QLEgFnuDvRKalJCyskiUgspIBcAJYsSDlroHteBZqWqVEhcsKIBzMk5UpO77z0LN3qaQdOKRmfY3Gt2Y4pZwNChKjmA/TC7dNINwykoAcOFLOYKzAlkpJ3QxZJXx/mh2jtaYCVpQpVipZS6RmCiEFLHd1qDUBonKxqlplmWQVlU05XzEAiUKtcEglj4u0XlotxX35i7jWIwmYFI1ZTsFUIRUDVgDTnrAq8UWUkfaFIfKXLuoKcmwAuKeDPAMvHqontCtBQDmdyxUQ4A1AIswdtaxHGE58wTuqSeDlVGFa1B0/B45Y6TT9oZvsMpc9VQkrYCwPdUDmo1BRIDivo1kvdUc2UHK57rkqyqCCzsoOl3+9cGAJONbtUoFEkpC3GUqZirKDQOK62dneIYDGOkJO8MxOUMXJKUvYEhxG4b7B3k14pSCFksQnNViHCnBOalinq/kZtTABSCndYTFEFKiD3VAF6P3nF3LhnulmYmXOdMwo3iHOqUMM9Ul2y5CBZ1NBeLxZWqWlhkVMmCZckjMgJZrNmUQWunxh3ptNVj+BbQ6xElMnClSluUJrLdw5BG9o2UJdD1yXFx9K2etIVPl5mIUnecqEs/dSGyVQHSdQCTUmFuMmqQpSWClEpypp9YFFQSKsyiABcc9YKwu0DLUgIICndQDsl0quol33CaWYuTHPtmo4zf5FFJFysKUkIl505khboKlKAS4SClRzHIjMCHdSzYPGK9u9mqkZFZgVTTnVU03WqT7y0lKjzLaAnboDBSwp3Kd0hScwJSoCjZRvA11BsHhPuzJZQZSFnKopmEOpBBaiv0mIaocaPFvC6soT3c118/j2/jsCVNAmxsTKRh0DMgLClmWVkkIPZpSqiBnz5U9N0nQMrONVLSlQzSkLWSjIKIUUAOkBw9FA0N1HWkfokpE2VlOZCTLK3zS7pIUjK7gjKSanvXFSCl4KTNUlCMwlGtSxSkS1Z0haksQlaQwIchtTXtqEW27aeX8xbwOZM2ZNQokBKMw76S6VBldxYcF0iqeUF4daQogIqUkEgm4IBZiKZgnn3bQLLnIClBRWAC0taiVkneAF6qLKqSNA7mJYucoISUpGVYSQoltxRUbCr5TSrvRhccDjbpYCA47GIcJWhKgpBFHoSoB8wP/lgEcS/63xxPZplAr3UKASSASbOktV3NjdhwhNtAqzCgd/MXYacGv4tEcSo5ClCcySMxUCG3QGZGpfJvOGzWuY7Y6KaSE3DtWJK5rKJUCQUsl1HeLClCXWQxOvAwq2viznmgSzLKVVCgSoDU1SBRlEADTiYOl4fKoEKGWYkZUsaJDAKc1rmSG5R9ipcwqVVCyBVSVFQzF3S69HADOefGBDbGV/sHLQDJ2hMVKSBlyqlzBvAEZsoOZIJG8ASE604tCbEYkvvE5XCc3ugl2LB7Nm8OQhvjJ6iVMleYgqSkFJBmMFKU49yho5sa6QsXvyVIDJehAbfUiqEqPFiWbx0jr0klmkIw/EqWhKSQyiksXJNFFraOknqB42kLAmNTMoOGZllO6LuBveg6wBsbEKUkjNZmcgjdIDPo4Auwq9Kxq0zfpEtGYFSypJLXUkFSb/8wHimIasnpumveFJMW4LGELJO8V1cMd9O9lAFATlYcz1J0WB2ZLmS0rVNqoPVD0NrEaNTSEqJctImOkrmqnKT2dR2YZgpMy4IABBo/aHvNVfIxiikFgp9Sb82AoOURnp8TMcDJqPPIfiEgoljKKKO4SMxJS6UuARQ5fOPpUjKCWU5dIckVClAEkJolxdzulUVotK6yviIOl96T+on+ExpezgUXYTGBfaA0ShIUlScwrmqWZ90pNquBeGqcQOwQAcqUzACWdkhTGhIo78aCEMn7PE/qr/hVEl/Yp/bJ/00Q89JSljv+gy6Bi8YEZV94gKllLFSmcDS4BJDipbq/cJh9+dlU4mAlOfdZKVy1t9XxTLSaJANBSsL8P3p/wC1V/qT4PxX2+H/AFV//Hgzhte1dn8sigcnEKMqWZu6AsAUILFRSL1onrasU7MSqSl1Mcua6jfdYpJChmTmppXjFuD/AOF0/wDrTYNP+Hk/s5/8aIaUq9mub+oCGFw2fItRJzJSMpIfKyszrFxnSTYHkxjuOXu7gORQAQ5D0KQa2dTNajeMT2LbFf8Aov8AauK8F3x1V8EQssSfl9LGaLBMQ5zZQVKUMoDlSmlkNSjA3+DmAMfjkplAVzAs6dd2/kB5cw4+C+3R4x3a32Ezw/7UUWmlJJ+QtYsFG1c04FKQolKASWplAJLENl3Q6joAS1gWvaqezIcAqWSA5JYqUq4L3yAaDLYkVzOG7/h/uEG7f+2lfskfjHXLQhuS+8ANTg9qIUiUpRfLMTkcklLpXTNd91+Dk8YYzZmVa/rB3DmZncqAB/5whmuxpGP2J/vH8E2NabTP1B/AY8/X0lCdL7yYr+nJSoIUSRlcgv7hDlw1ABqwbwimbNSqSreyrR3Ce6xGYFajRO8kNdyWasC7W76f2c//AEo+VcdE/wCtAjBUmuv1NuKfp0taQcwBALuaZsxUogu1uHHnDAYjK4zABRVnRVW8gJb/AKWFgYxOOsOifiqGKvtT+uf9NMdc/Drv3Nb5mlkbUCyEEAgZic6pjUSphTuCiny615RZKxBMuaHSAVFy4SCUS0FTECqrEA8WB0jNye6P2iv4VQZM7quk7/sxF6MU6QykEYjL2kxKkllsd0sQVByQGLgBRNLV6RYqchcpJRUoUkB2DqWkgAp4uhZ094M97Nq/ao/aJ/hlRmsJ9mf15X8U6DpR3w3e76ANYqcAqQEvkloS/FSrgP8AqgpPMExJWFCcOVuAFrLua5A2WhvVnuHXAsv7VPRH8SYKT9inor+GOWWKr75sdCpCESRLKRMXMWZjpKWSXBCAQQCSHNibg3FV2KQoBE2igkgLbi4yrZhxCTarXdy/xP8AjEfth/GIDH2mI8f4VR1ac8p+V/PkZxrB9h1SxNShJG8ctQCoh8qUitHINyAX1eLEK7SalYCilJSTuJSyQR3soYkEA1NM2jvGfxn+IkfqSPgiHuwf8Pif1D8ZsNqae2O7vXzAleAvbJYqIAzoLqo28a1LVIs76J4NCTFTmWWV/wBBPO7F40e2Psl/rf7ozs7vGG0pRcU0q6feCcsI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487"/>
            <a:ext cx="9144000" cy="7120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utoShape 11" descr="data:image/jpeg;base64,/9j/4AAQSkZJRgABAQAAAQABAAD/2wCEAAkGBxQTERUUEhQVFRUXFRwVFRUUFxcVFxkXFxcXFxgVFRcaHCghHB4lIBQXIjEkJykrLy4uGB8zODMsNyktLisBCgoKDg0OGxAQGy0kICQvLyw1LC0sMiwtLC0sLCwsLTU0LCwxLCwsLy0sLCwsLCwsLCwsLCwsLCwsLCwsLCwsLP/AABEIAJ0AzAMBIgACEQEDEQH/xAAcAAEAAgIDAQAAAAAAAAAAAAAABgcBBQIECAP/xABLEAACAQMCAgYGBAgLCAMAAAABAgMABBESIQUGBxMiMUFRFGFxgZGhCDJSsSMkM2JygpLBQkNTc3STorLD0eEVJURUo7PC0xY0Nf/EABsBAQACAwEBAAAAAAAAAAAAAAADBAECBQYH/8QALBEAAgEDAwIFAwUBAAAAAAAAAAECAwQREiExE2EFIjJBkVGx8BQzcYHBI//aAAwDAQACEQMRAD8AvGlKUApSlAKUpQClKUApSlAKUpQClKUApSlAKUpQClKUApSlAKUpQClKUArDVmsNQGt4txyC2A66QKT9Vd2dsd+lBlj8K61jzZaykAShWY6VWUNESfALrAyfUKq/ifEFLTXDMDl5CGYhdSq79WgJxthRgVsrTl+zNoj3KRu0yLrkYFjqkAI0d+kAnbHl76oUbuVScljCWxa/T7LfctkGs1o+Tr1pbSPrDmRMwyncZkiJjY7+ZXPvreVfKopSlAKUpQClKUApSlAKUpQClKUApSlAK+U86opZ2CqN2ZiAAPMk7CvqahfSA0TmCCfBh7dxMG3QpCFVVceReZT+pWG8IzFNvB2bjpDsEfT1pbw1JG7J34+sBg+6pBw7iUU8YkhkWRD3MhyNtiPaKpTpA4Vb26Q3EASMSSdW+nARwyM6v5AgofaGPkK73RJfYviitlJYnJAPZLKVIOM4yAGGarqs9ai1syzK3Sg5J7ouilKVZKori1cqwaAoviPo9nxNrS7gWSOQaEkkAIjR3LKTnuVusClsjeMVY8SgYAAAAAAGwA8MeqtJ0nSwRXdlK6l3ZZopUWMyk25UEuygE4V9I/XbyqK8d42IIon4fdgxdZ1ckCtE7JrwF6tJO2oB2KnIAIxgA1A6eNolqlVSTbLG6OoX6iSaR8tNKzFAoQIUPVYG57xGM+sHzqW1AeV+YktljtriKaEFmAnmaFkaR2LaWMZ7JYscZAGds5qeA1YcWtmVFNT3TOVKUrBkUpSgFKUoBSlKAUpSgFKUoBSlYoATUM5kheK+ilDKUnAtypU6k6tZpQUfVjDHOQR4CpfNMqqWYhVAyWYgAAd5JOwqqec+fLa4KLatcFopdazwpGUJ0MhA61hqGHO48q1m0luS0YTlNaU3/BI+KNEImecIY0/CMXAIGnfIz47VFuiVzecQubsw9QIwAI8Y7UoAGdhk6UJO38YK0fCePpLAkl9cLNJklYECtpwdi0Sfwts5bYbYHnPeiC7je2n07TG6keZTjUC5zGTv3aAoz+afI1FBLOGT19enVjbj8ZYFKUqcpiuLVyrUc39b6Dc9QcS9S+gjvzpPd6/KgITZzekXM96TlXPU2/8AMRE9pfU7amz4jR3b195uGws4d4oy/gWVS3hk57/L5Vy4VNG8ETQgCNo1KAdwXAwPd3V1uM20x6t7coHjYkiTOllZSChK7j+Cc+quvCCjBbHm6tSVSq23g7U6pJrhcBgVGpW3DK2od3tU18eCc3CyuY7K8m1RyKDbTSHtKM6eqnbuO+yudz3Hfcx7jHFbiFkuJLZlESss/VssqGJypJBBDKVKZGVxuwr5W3ErWW7umvFZYmiihiW4hkXKjU8jbrtuU8aq3U46e50PDqU1NJPy/wCl2q2azmqg4elqhA4fxQwEd0S3Ec0ePLqpSSB7CBW+tebLu3eFbv0aeKSVIevhLRspkOELx9pSCdsgqN6oKaZ2JU5IsKlKVsRilKUApSlAKUpQCsVqeYOYIrNUaUSNrfq0SJGkdm0liAi7nZSdq0Z55c/k+HXjDzYRw/KRwaxlIyk3wTImo3zfzrbcPTM7ZfGpYU7UjAbZx4DJ7zgVo77mDicylIreK0BOOullWZ1XxKxINOru72xWh4la8Pitp4JbmLrJkIklmlVpnbB0s++rAPcAMCtda4JFSb3exHeY+YLi/P4wwWLOVt4ierA8DIe+Q+3A9VaxWGdPdgZx4eW3wrW8GmmeJFS2nlcDSdETY27stjFZu7W9SdVmiEBaMlQ2GJUHc7Md8+eK5VWlVm25vZHtbS8sqEYQt1mUsbLd/wBs2AQDuAHmdhWw5b496BeJcH8i+IbjyCMezIf0T8ia1kdsBuSXPm37hXDiOOqfVuNB+6oaNTRUTTyXr22VxazhJKPuu2D0yrZ7u6uVaPkiF04farIxZxAmonv3UHHwIHureV3j5uKwazWGoCmOA3LWbXNq8Uzx29y6RvEhl0xsBIisB2sgOPDFbZOaLTuaZYz5TBoT/wBQCu7enTxW7TGA0MEq+s/hEY/JfhXZljVtmAb9IA106GpwW55+80RrNNEc56vEPDbkq6sDHpBUhh2jjvFTBCdIz5Dbv8B4e+o1d8p2UmS9vHvuSo0Z/S04z765cn8n2s8l51gmxFcCJNNzcIAOoicgaZB4ue+qt7SlLEmzpeE3EIaoRz9TdXHC4ZBh4o2B+0in91aqfkmwb/hY13BBQGM5HiChBrUc4cHiW6itLAzCYsvW/jdwfygOhcO7DYKzk+AXHeamFr0exrGqm7vS4Ay4nIyfE6SCBXPUX7M7TrRxvEgd/wAuXRu5YLaSdtcXWwF7uZdOnsOuS/aAYofE4au7JyXxA6cJKMEFh6fLuPFfr+vI9lTvhnJUcM8c/pF1I8erSJZFZe2AGBAQd+B4+FSet+nnn7kLq49PBTp5K4jrB0y6NJBX06X62QQwOv2g+6sRclcRDMSspBIKj0+XbbcHt7jI+Zq46U6S7/JjrS7fBTI5I4l1ZXEuvtBX9OlyO/SSNWM92fZXN+SuJYGFkDZUn8fm0n7QHbzv/lVx0p013+R1pdvgp1uSuIagQsunBDKb+Xc9nSQde2N/jReS+I6mJSXScaR6fLkHB1Z7fjt8/VVx0rHSXf5HWl2+CkLvkniGnLQTSuC+hlvSWQNsMa5AM4xnHfitPfcMv41GbDiGsFdRSaWRTjGoDRIe/f5V6Gr43iOY3EZAcqQhO4DYOCR5A1npL8Y60vYpfk/luK7tzNdCdg8jaIZJ5tKop0gMurJJIJOT41L7Dl+1h/JW8SetUXPvJrrcJ5Bv4oY4f9oqkaKEXqrdNWB+c2ST667y9HTN+W4lfP5hGjiHyQ1hwZKq0F7HeztvsPXtVddKUqiWzkDrkNJG41DOHCspIznvRvjWg4vwMrBfJO0jTw4aNmmkPYjk0TZUtjtK8bjI2Eh8q1MfL9uv8DV62JP3YFVqs4QXm99jq+HW9a5qaqWPK092duXiMQ75E+IP3V8lmjunjto2JaaRIsqDsHYBjuPAZPur7RcPiX6saD3CttyyoHELLG34wO4D7D1RodJ1Elk9H4hK6ja1JScUseyb5252+x6DVcAAdw7q5UpXcPnorBrNDQFV8/8AE47Ti0MkuoJLZshYKzdpJcjAUZ7j866B59tc4Anb9GF/34rbdOFj+CtLkfxE+hv5ucBSfX2kTaq/o7ydFaYo5d7Thr1NckpPPMXhBcH2qqf3mrcdE3NME8l3DukxnM2h8ZZNKR5XHeV0YPltVbXtx1cbv9kE+/wrrcOtnjSGSJzHPGNaSD7R3IbzB8RWjvZ1F5+DW1cKT1YxnYuTkvly4S7uLm9VOsLMsJUhuy51u4Oc42jQZAIEZ23qcio3yPzWl/BqxomTCzwnvR/V5qe8GpIK2XY62c7maUpWQKUpQClKUApSlAKUpQCsVmsGgKU6brb0eUzKABcwlGJ23j7LJ7WEqEfzZPhUAi5gTSMq/cP4NTLp+5iEs8VkhBWH8LL3flGBCLn1KSf1h5VVNbLw+NdeYt23ilazb6WNyT//ACCP7Mn7NbfkriSzcUsUUMCJi3aGNljeoDUu6JIi3GbXAzp1sfUNDDPz+dYl4ZSo/wDSPKJ6vj11cQdKeMPseoaUpWDmilKUBGOkrhnpHC7qPGT1Rdf0o+2P7tUnZz641f7Sg/Eb16QlQMCCMgjBB8QdiK81cPtzF1kBzmCaSE58kYgH4YPvqvcLy5KV7HMM/Q5cQg1xOvmpHy2pw6bXCjeaj7hmuzWv4Nsrx/ycjKPZnUvyIqrjMWigt4NG24ZxKW0uFuIN2Gzx9wmj8Y29Y71PgfbV7cD4vFdQJNC2UYZ8iCPrKw8CDsRVB1K+i7iDRXxhydE8bErnbrYypDDyJViNu/HqqehU30st2ld50MuKlKVbOiKUpQClKUApSlAKUpQCtTzPxpLO1luJPqxqWA+03cqD2nArbVRnT/zCWmislJCIvXSjzc5Ean1ABjjzI8hW0Y6nhGG8Iqm8u3mkeWU6pJGLufzmOdvV4Y8MV8qV85ZMbDc11fLCJW3kzkzgbmp10FknjCHG3UyY+AqArFndvhVkdBMeeLZ8rd/mVFVq+qUMvgkhhPB6MpSlUSYUpSgMVRPPln1PF7kdyzJHOPDJwUfHwFXvVM9LX/6sP9D/AMU1HV9DIbhZpsjFdC14PNLcXD2yl3jhSVoRnMiElHx+cOyQPHeu/Us6Ghm/vW+zDEufLUztj+yPhVWgsyaZz7OOZtPjBDrW4WRQ6nIYZH+vrrucMveou7WYnAS4QN4ALJmJifUNefdXVvOGeiX15agYVZesj8PwcgyAPUNh8a6/F4dcMijxQ4+8VjGioa6elWx3PTFK1nLXEfSLSCbOesiRyfWVGr55rZ1fOwKUpQClKUApSlAKUpQHF3AGScAbknuAHia8i8y8YN3dz3B/jJCUz4INkH7IHvzXonpa416LwyYg4eUdRH55kyDj2KGPurzGBVu0hmWoiqvbBnFSG+4N1XCre4YYa5unKnxEUcZVB7yXPvFaK1tHmkSKMZeRgiD85jgffVv9OXDkt7Hh8MYwsTsi+xYwM+/vqWvLzxiawWzZTlWZ9H+LPEZjj6tt3+2RRVZ1av0eYs3l03lAg/akJ/8AGtrr9sxT5L5pSlc0sClKUAqmullf96RHys9/fK1XLVQdLY/3hD/RT/3qjq+hkFx+0yI1MOgqMmbiUngZIUH6iy5/vCoeKnX0ft7K5kxjXeOR7NEf7yagtlu2VLBbtnQ6YeHdXf21yBhZo3gcj7aYdM+0Fsfomopirb6V+Hdbw53Ay8DLcLjv7B7WPapYew1Rw5kt/tn9lv8AKs14NvKNrulKUlKKLi6Er4vw0RMctbyvAfYCGXHqwwqwKpboJ4qjXl7EjZWRY5kG43XKPsfE61/Zq6asrgvxeUsmaUpWTIpSlAKUpQCsGs1wlcKCScADJJ7gBuSaAojp/wCM9ZdQWoO0KGRwM/XkwBnw2VT+2aqs1sOYuLG7u57g5/CyMy58E7kHuULWurqUI6aZWqPLLE6D+CdfxEysMrbJr3zjrHyqfc591S/6REf4taNnuuGXH6UbHP8AZ+dbroS4H6Pw5ZWGHuW60nx0DaMH2DfHmxrU/SG/+nbf0n/Ckqk5aque5NjESiauH6OX17/1LAPnPVOirq+jpH2L1sbl4hn1BZDj5/OrN16COlyXLSlK55OKUpQCqQ6deJ9RfW7adWbYjGcfxuc/KrvqLc28h2fEZEkuldmRdC6XKDBOrfHtrDSawzWUVJYZ5yPNw/kv7X+lXf0CQaeEI325ZD8G07/s1k9C/C/5OX+tapjy1wGGyt1t7cMI1JKhjqPaJY7n1msRgo8GsKcYelHeu4FdGRxlXUqw8wwwR8DVHj6P7/8APJ/UH/2Ve+KVsSFY8g9FH+zrpbj0oyMFZGUR6AQ36xPgKs6lKAUpSgFKUoBSlKAVB+mLjnovCpiDh5cQJvg5fOrH6oY+6pxUe5r5StuIKi3SuwjyVCuyDLYGogHBIxsT3ZPmaA8lelDy+dd/gNk13cw26A6pZAmfIE9pvcoJ91X9J0J8MI2WZfZKT94rucqdFtpYXQuYmkZgpCrIVYLnYkbZzU36ipjGTXQib2tssaKiDCooVR5KowB8qqr6RjYsbYj/AJn/AApKtuuLRg94B9ozUKbW5seLYraaT6kcjepEY9/sFX/9H7hrw2VwZY5I3a4xiRWQlVjTBAYDxZt/VVpiMeQ+Fcqy5N8mEsClKVgyf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290" y="4221088"/>
            <a:ext cx="19431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353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756" y="-39425"/>
            <a:ext cx="9152756" cy="689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077072"/>
            <a:ext cx="2304256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582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0"/>
            <a:ext cx="9144000" cy="6890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789040"/>
            <a:ext cx="2952328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913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2415"/>
            <a:ext cx="9144000" cy="6890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861048"/>
            <a:ext cx="3816424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58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8040"/>
            <a:ext cx="9252520" cy="700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021807"/>
            <a:ext cx="4824536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763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istemas\AppData\Local\Microsoft\Windows\Temporary Internet Files\Content.IE5\5QG2FK6C\MP90040119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4991"/>
            <a:ext cx="9144000" cy="708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istemas\AppData\Local\Microsoft\Windows\Temporary Internet Files\Content.IE5\OGW8Q2VC\MM900303499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700808"/>
            <a:ext cx="8953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481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stemas\AppData\Local\Microsoft\Windows\Temporary Internet Files\Content.IE5\5QG2FK6C\MP90040119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252520" cy="72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Sistemas\AppData\Local\Microsoft\Windows\Temporary Internet Files\Content.IE5\OGW8Q2VC\MM900303499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4104" y="2714624"/>
            <a:ext cx="8953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1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istemas\AppData\Local\Microsoft\Windows\Temporary Internet Files\Content.IE5\5QG2FK6C\MP90040119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142597"/>
            <a:ext cx="9361040" cy="7000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istemas\AppData\Local\Microsoft\Windows\Temporary Internet Files\Content.IE5\OGW8Q2VC\MM900303499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325" y="3473353"/>
            <a:ext cx="8953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46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istemas\AppData\Local\Microsoft\Windows\Temporary Internet Files\Content.IE5\5QG2FK6C\MP90040119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396536" cy="7113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Sistemas\AppData\Local\Microsoft\Windows\Temporary Internet Files\Content.IE5\OGW8Q2VC\MM900303499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538" y="4221088"/>
            <a:ext cx="8953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694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Sistemas\AppData\Local\Microsoft\Windows\Temporary Internet Files\Content.IE5\05OD6IC8\MC90043257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7815" y="0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222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stemas\AppData\Local\Microsoft\Windows\Temporary Internet Files\Content.IE5\05OD6IC8\MC90043257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307" y="1753589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83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Sistemas\AppData\Local\Microsoft\Windows\Temporary Internet Files\Content.IE5\05OD6IC8\MC90043257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913" y="3414733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04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</Words>
  <Application>Microsoft Office PowerPoint</Application>
  <PresentationFormat>Presentación en pantalla (4:3)</PresentationFormat>
  <Paragraphs>3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Tema de Office</vt:lpstr>
      <vt:lpstr>Semestral de tecnología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Semestral de tecnología</dc:title>
  <dc:creator>Sistemas</dc:creator>
  <cp:lastModifiedBy>Rodrigo</cp:lastModifiedBy>
  <cp:revision>8</cp:revision>
  <dcterms:created xsi:type="dcterms:W3CDTF">2014-05-30T18:08:16Z</dcterms:created>
  <dcterms:modified xsi:type="dcterms:W3CDTF">2014-06-04T20:23:08Z</dcterms:modified>
</cp:coreProperties>
</file>